
<file path=[Content_Types].xml><?xml version="1.0" encoding="utf-8"?>
<Types xmlns="http://schemas.openxmlformats.org/package/2006/content-types">
  <Default Extension="png" ContentType="image/png"/>
  <Default Extension="svg" ContentType="image/unknown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customXml/itemProps7.xml" ContentType="application/vnd.openxmlformats-officedocument.customXmlProperties+xml"/>
  <Override PartName="/customXml/itemProps8.xml" ContentType="application/vnd.openxmlformats-officedocument.customXmlProperties+xml"/>
  <Override PartName="/customXml/itemProps9.xml" ContentType="application/vnd.openxmlformats-officedocument.customXmlProperties+xml"/>
  <Override PartName="/customXml/itemProps10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heme/themeOverride22.xml" ContentType="application/vnd.openxmlformats-officedocument.themeOverrid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ppt/theme/themeOverride25.xml" ContentType="application/vnd.openxmlformats-officedocument.themeOverride+xml"/>
  <Override PartName="/ppt/theme/themeOverride26.xml" ContentType="application/vnd.openxmlformats-officedocument.themeOverride+xml"/>
  <Override PartName="/ppt/theme/themeOverride27.xml" ContentType="application/vnd.openxmlformats-officedocument.themeOverride+xml"/>
  <Override PartName="/ppt/theme/themeOverride28.xml" ContentType="application/vnd.openxmlformats-officedocument.themeOverride+xml"/>
  <Override PartName="/ppt/theme/themeOverride29.xml" ContentType="application/vnd.openxmlformats-officedocument.themeOverride+xml"/>
  <Override PartName="/ppt/theme/themeOverride30.xml" ContentType="application/vnd.openxmlformats-officedocument.themeOverride+xml"/>
  <Override PartName="/ppt/theme/themeOverride31.xml" ContentType="application/vnd.openxmlformats-officedocument.themeOverride+xml"/>
  <Override PartName="/ppt/theme/themeOverride32.xml" ContentType="application/vnd.openxmlformats-officedocument.themeOverride+xml"/>
  <Override PartName="/ppt/theme/themeOverride33.xml" ContentType="application/vnd.openxmlformats-officedocument.themeOverrid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Override34.xml" ContentType="application/vnd.openxmlformats-officedocument.themeOverride+xml"/>
  <Override PartName="/ppt/theme/themeOverride35.xml" ContentType="application/vnd.openxmlformats-officedocument.themeOverride+xml"/>
  <Override PartName="/ppt/theme/themeOverride36.xml" ContentType="application/vnd.openxmlformats-officedocument.themeOverride+xml"/>
  <Override PartName="/ppt/theme/themeOverride37.xml" ContentType="application/vnd.openxmlformats-officedocument.themeOverride+xml"/>
  <Override PartName="/ppt/theme/themeOverride38.xml" ContentType="application/vnd.openxmlformats-officedocument.themeOverride+xml"/>
  <Override PartName="/ppt/theme/themeOverride39.xml" ContentType="application/vnd.openxmlformats-officedocument.themeOverride+xml"/>
  <Override PartName="/ppt/theme/themeOverride40.xml" ContentType="application/vnd.openxmlformats-officedocument.themeOverride+xml"/>
  <Override PartName="/ppt/theme/themeOverride41.xml" ContentType="application/vnd.openxmlformats-officedocument.themeOverride+xml"/>
  <Override PartName="/ppt/theme/themeOverride42.xml" ContentType="application/vnd.openxmlformats-officedocument.themeOverride+xml"/>
  <Override PartName="/ppt/theme/themeOverride43.xml" ContentType="application/vnd.openxmlformats-officedocument.themeOverride+xml"/>
  <Override PartName="/ppt/theme/themeOverride44.xml" ContentType="application/vnd.openxmlformats-officedocument.themeOverrid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Override45.xml" ContentType="application/vnd.openxmlformats-officedocument.themeOverride+xml"/>
  <Override PartName="/ppt/theme/themeOverride46.xml" ContentType="application/vnd.openxmlformats-officedocument.themeOverride+xml"/>
  <Override PartName="/ppt/theme/themeOverride47.xml" ContentType="application/vnd.openxmlformats-officedocument.themeOverride+xml"/>
  <Override PartName="/ppt/theme/themeOverride48.xml" ContentType="application/vnd.openxmlformats-officedocument.themeOverride+xml"/>
  <Override PartName="/ppt/theme/themeOverride49.xml" ContentType="application/vnd.openxmlformats-officedocument.themeOverride+xml"/>
  <Override PartName="/ppt/theme/themeOverride50.xml" ContentType="application/vnd.openxmlformats-officedocument.themeOverride+xml"/>
  <Override PartName="/ppt/theme/themeOverride51.xml" ContentType="application/vnd.openxmlformats-officedocument.themeOverride+xml"/>
  <Override PartName="/ppt/theme/themeOverride52.xml" ContentType="application/vnd.openxmlformats-officedocument.themeOverride+xml"/>
  <Override PartName="/ppt/theme/themeOverride53.xml" ContentType="application/vnd.openxmlformats-officedocument.themeOverride+xml"/>
  <Override PartName="/ppt/theme/themeOverride54.xml" ContentType="application/vnd.openxmlformats-officedocument.themeOverride+xml"/>
  <Override PartName="/ppt/theme/themeOverride55.xml" ContentType="application/vnd.openxmlformats-officedocument.themeOverrid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Override56.xml" ContentType="application/vnd.openxmlformats-officedocument.themeOverride+xml"/>
  <Override PartName="/ppt/theme/themeOverride57.xml" ContentType="application/vnd.openxmlformats-officedocument.themeOverride+xml"/>
  <Override PartName="/ppt/theme/themeOverride58.xml" ContentType="application/vnd.openxmlformats-officedocument.themeOverride+xml"/>
  <Override PartName="/ppt/theme/themeOverride59.xml" ContentType="application/vnd.openxmlformats-officedocument.themeOverride+xml"/>
  <Override PartName="/ppt/theme/themeOverride60.xml" ContentType="application/vnd.openxmlformats-officedocument.themeOverride+xml"/>
  <Override PartName="/ppt/theme/themeOverride61.xml" ContentType="application/vnd.openxmlformats-officedocument.themeOverride+xml"/>
  <Override PartName="/ppt/theme/themeOverride62.xml" ContentType="application/vnd.openxmlformats-officedocument.themeOverride+xml"/>
  <Override PartName="/ppt/theme/themeOverride63.xml" ContentType="application/vnd.openxmlformats-officedocument.themeOverride+xml"/>
  <Override PartName="/ppt/theme/themeOverride64.xml" ContentType="application/vnd.openxmlformats-officedocument.themeOverride+xml"/>
  <Override PartName="/ppt/theme/themeOverride65.xml" ContentType="application/vnd.openxmlformats-officedocument.themeOverride+xml"/>
  <Override PartName="/ppt/theme/themeOverride66.xml" ContentType="application/vnd.openxmlformats-officedocument.themeOverride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2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3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notesSlides/notesSlide4.xml" ContentType="application/vnd.openxmlformats-officedocument.presentationml.notesSlide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5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6.xml" ContentType="application/vnd.openxmlformats-officedocument.presentationml.notesSlide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7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1"/>
    <p:sldMasterId id="2147483672" r:id="rId12"/>
    <p:sldMasterId id="2147483684" r:id="rId13"/>
    <p:sldMasterId id="2147483696" r:id="rId14"/>
    <p:sldMasterId id="2147483708" r:id="rId15"/>
    <p:sldMasterId id="2147483720" r:id="rId16"/>
  </p:sldMasterIdLst>
  <p:notesMasterIdLst>
    <p:notesMasterId r:id="rId25"/>
  </p:notesMasterIdLst>
  <p:sldIdLst>
    <p:sldId id="256" r:id="rId17"/>
    <p:sldId id="257" r:id="rId18"/>
    <p:sldId id="258" r:id="rId19"/>
    <p:sldId id="259" r:id="rId20"/>
    <p:sldId id="260" r:id="rId21"/>
    <p:sldId id="261" r:id="rId22"/>
    <p:sldId id="262" r:id="rId23"/>
    <p:sldId id="263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-1051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ustomXml" Target="../customXml/item8.xml"/><Relationship Id="rId13" Type="http://schemas.openxmlformats.org/officeDocument/2006/relationships/slideMaster" Target="slideMasters/slideMaster3.xml"/><Relationship Id="rId18" Type="http://schemas.openxmlformats.org/officeDocument/2006/relationships/slide" Target="slides/slide2.xml"/><Relationship Id="rId26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slide" Target="slides/slide5.xml"/><Relationship Id="rId7" Type="http://schemas.openxmlformats.org/officeDocument/2006/relationships/customXml" Target="../customXml/item7.xml"/><Relationship Id="rId12" Type="http://schemas.openxmlformats.org/officeDocument/2006/relationships/slideMaster" Target="slideMasters/slideMaster2.xml"/><Relationship Id="rId17" Type="http://schemas.openxmlformats.org/officeDocument/2006/relationships/slide" Target="slides/slide1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Master" Target="slideMasters/slideMaster6.xml"/><Relationship Id="rId20" Type="http://schemas.openxmlformats.org/officeDocument/2006/relationships/slide" Target="slides/slide4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Master" Target="slideMasters/slideMaster1.xml"/><Relationship Id="rId24" Type="http://schemas.openxmlformats.org/officeDocument/2006/relationships/slide" Target="slides/slide8.xml"/><Relationship Id="rId5" Type="http://schemas.openxmlformats.org/officeDocument/2006/relationships/customXml" Target="../customXml/item5.xml"/><Relationship Id="rId15" Type="http://schemas.openxmlformats.org/officeDocument/2006/relationships/slideMaster" Target="slideMasters/slideMaster5.xml"/><Relationship Id="rId23" Type="http://schemas.openxmlformats.org/officeDocument/2006/relationships/slide" Target="slides/slide7.xml"/><Relationship Id="rId28" Type="http://schemas.openxmlformats.org/officeDocument/2006/relationships/viewProps" Target="viewProps.xml"/><Relationship Id="rId10" Type="http://schemas.openxmlformats.org/officeDocument/2006/relationships/customXml" Target="../customXml/item10.xml"/><Relationship Id="rId19" Type="http://schemas.openxmlformats.org/officeDocument/2006/relationships/slide" Target="slides/slide3.xml"/><Relationship Id="rId4" Type="http://schemas.openxmlformats.org/officeDocument/2006/relationships/customXml" Target="../customXml/item4.xml"/><Relationship Id="rId9" Type="http://schemas.openxmlformats.org/officeDocument/2006/relationships/customXml" Target="../customXml/item9.xml"/><Relationship Id="rId14" Type="http://schemas.openxmlformats.org/officeDocument/2006/relationships/slideMaster" Target="slideMasters/slideMaster4.xml"/><Relationship Id="rId22" Type="http://schemas.openxmlformats.org/officeDocument/2006/relationships/slide" Target="slides/slide6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svg>
</file>

<file path=ppt/media/image5.sv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EE2CA1-B37D-477F-9AE9-3ACD030055B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EC4DCE-9FFF-4956-A79A-D66D0664ED5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3756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C4DCE-9FFF-4956-A79A-D66D0664ED5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52149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C4DCE-9FFF-4956-A79A-D66D0664ED5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86785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C4DCE-9FFF-4956-A79A-D66D0664ED5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977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74383-5C3A-46DA-B392-F2DF5C0028B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76022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C4DCE-9FFF-4956-A79A-D66D0664ED5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5816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8A74383-5C3A-46DA-B392-F2DF5C0028B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37410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AF01BD3-E303-4D89-A075-4AB82B1B8D3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68967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Generate By BIYOO ChatPPT.
HomePage</a:t>
            </a:r>
            <a:r>
              <a:rPr lang="zh-CN" altLang="en-US" smtClean="0"/>
              <a:t>：</a:t>
            </a:r>
            <a:r>
              <a:rPr lang="en-US" altLang="zh-CN" smtClean="0"/>
              <a:t>www.chat-ppt.com
AIGC 2024/11/16 18:20:40 [ID-3661913]
[AI</a:t>
            </a:r>
            <a:r>
              <a:rPr lang="zh-CN" altLang="en-US" smtClean="0"/>
              <a:t>生成内容仅供参考，请注意甄别准确性</a:t>
            </a:r>
            <a:r>
              <a:rPr lang="en-US" altLang="zh-CN" smtClean="0"/>
              <a:t>]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EC4DCE-9FFF-4956-A79A-D66D0664ED5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7530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0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3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4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5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6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7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8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19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0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hemeOverride" Target="../theme/themeOverride2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4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7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8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29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3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0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3.xml"/><Relationship Id="rId1" Type="http://schemas.openxmlformats.org/officeDocument/2006/relationships/themeOverride" Target="../theme/themeOverride33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4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5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6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7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8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39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4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0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2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4.xml"/><Relationship Id="rId1" Type="http://schemas.openxmlformats.org/officeDocument/2006/relationships/themeOverride" Target="../theme/themeOverride44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6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7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8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49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5.xml"/></Relationships>
</file>

<file path=ppt/slideLayouts/_rels/slideLayout5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0.xml"/></Relationships>
</file>

<file path=ppt/slideLayouts/_rels/slideLayout5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1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2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3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4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5.xml"/><Relationship Id="rId1" Type="http://schemas.openxmlformats.org/officeDocument/2006/relationships/themeOverride" Target="../theme/themeOverride55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6.xml"/></Relationships>
</file>

<file path=ppt/slideLayouts/_rels/slideLayout5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7.xml"/></Relationships>
</file>

<file path=ppt/slideLayouts/_rels/slideLayout5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8.xml"/></Relationships>
</file>

<file path=ppt/slideLayouts/_rels/slideLayout5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59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6.xml"/></Relationships>
</file>

<file path=ppt/slideLayouts/_rels/slideLayout6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0.xml"/></Relationships>
</file>

<file path=ppt/slideLayouts/_rels/slideLayout6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1.xml"/></Relationships>
</file>

<file path=ppt/slideLayouts/_rels/slideLayout6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2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3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4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5.xml"/></Relationships>
</file>

<file path=ppt/slideLayouts/_rels/slideLayout6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6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7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8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9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24B2A-94AB-8637-8E69-6B304AAA2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FEFDD3-9378-87E5-F43D-99665E31F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7966E5-428D-23EB-821D-A209D578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23AA8A-38E5-89D9-B6F7-74E781609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E63BB0-B986-FD1B-FFC8-B6AE48143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29798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F11137-C4EA-882C-3C6C-7E33DC22E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98225-C9AD-02FA-DEB0-416EB1BB9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C0487-C270-C483-676D-3831154FD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10B53-1B5E-E04C-1761-54275A20F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2A5AF3-EB9F-F1AA-F2E0-5C37113B2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5855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71C34A-F12A-F7FF-3009-172868A954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C5B2F5-3E1F-64C1-6F0C-415AA564C3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BD1772-8E20-0ED0-DFDA-67448E192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232C8-C8D6-2BF3-1C81-1E0154FAB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EE5FE-4CCD-D008-D952-C142001FF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66268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4088F6-A7DB-9402-57F5-9DBDFCA2C8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113E4C7-D26C-EB00-4CA5-4CF0EB60EA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4105B8-6B6B-561F-94FE-17553EEC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E976B22-5604-985B-B3A0-52E0EFC8C3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C58572-6AA5-6122-1137-6145D79E5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34104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ACE119-BC17-F512-DCC8-6E4E2A896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B90981-18EC-83F6-E094-3CB8E02DF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5E9254-22D1-6E6D-AB5D-893E41677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A787F98-45FD-0775-0081-D8CE8C4332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0549A1-20E6-374E-9369-82A5577B4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4052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FBC9CD-9D26-AFBB-988E-43793C7BF4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F9EDB88-9FF3-BF8B-2CFE-64905AB39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52B526-801A-61A7-4E34-27EC3E1C5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82FDAB-D0DE-CE09-5B4C-4E27C63D96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BD68EA-2E68-0A93-AEE3-1AA39BA22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74673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C9A88B-DFE8-0950-2BC0-3ED549FD5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10C329-F039-4264-CE04-22F43279F0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381AB0-6FF2-3759-F63D-EDF272BFC7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8CAD70F-9F77-CB68-78F6-ED1ED5440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1CBC8F8-B316-A40D-68BD-BB9F40A0FB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EB9265C-1B18-B737-1C5E-ABE95452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73828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B5C992-A7EF-1A81-F032-6C2A7D7D5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3A2959A-EAAE-B446-39D8-E47E57ECDF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C784B3-6CE9-8874-2257-D98B071DFE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41AABA4-B6BA-1C69-D320-F132C2307C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340CF0A-037D-6F28-2C0E-8CF2EA6667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3B56092F-DBC0-97F5-893F-B4459917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A8EB80-393D-23A3-151E-4C6EAD99B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D6F47DC-4E7F-274C-FBE2-5C1653937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0335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DD0DEB-6C61-B57F-51E2-D53C52F57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9737E18-5F0D-F7E7-DB2E-ACD25C0CB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8CB37B-250D-9CFF-AF42-EA0EC23F5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9C8AAF8-1B8B-068D-7043-75EC88B63A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5788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25D5CE1-4650-0350-C764-A9FCEAEBAF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2F96393-CE14-5CD5-F631-1B4F350B41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C8826E7-7992-53CD-6DEB-A3D8F4DED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645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F84DA3-2161-0DBD-2BA2-92224D21A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C52DDE1-CED2-C263-BB33-4085CB54D0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25318BD-5E8A-EF51-FA9B-194F928ED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00D5C5-0FF1-A062-DEC8-D6DBD808A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59269AF-B032-EA41-D046-7BD04E9FF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3C29FBB-9397-051D-7A5F-6D20F103D7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2017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D8625-246D-55D2-7C67-902275EAD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EC3064-F419-1131-172D-3B2CF8D41A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AB9577-74C6-07DE-A799-5C058A37D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FB0826-3255-B58A-CD0D-D72D462D4E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20FFBC-A586-61E9-3960-206EBC555A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9360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FB5A01-0FA3-0D64-D3FD-246C312E2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12C00AC-4EF3-1DF1-0129-8359387ABF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0F0B305-A957-C26B-4BF6-6C603CBD85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C9B5413-D36C-9106-6AF1-087A2D80E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29F119F-3CC2-0B3B-EC2B-98B043E4A1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3BAC65B-4F37-6E6F-1064-4E3F32C36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518548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C5774E-B2A9-6B36-F167-EFAC5BD4B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7EA7222-98DF-2F13-E260-47B4F718CE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F95C9BD-71F7-39FF-E563-96400F805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86F05-B9EF-2A6C-89A0-09DE47F5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06E1AA7-B776-855D-FE62-BB4A17021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61014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74298E-2F54-5186-E0F8-C720A6EE17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864C757-3AD0-F752-F213-0632893673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3238672-0E73-8555-76B3-5841315D27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B0AAF9A-9C13-992F-B928-9FADED0D0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88C397E-11CF-4D20-B79B-11D58AFA5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92469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17E8E6-7665-325E-1B87-F596E781DE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502A932-0810-D458-F3FB-2522AA9E1D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4C77839-1E00-04F9-71B4-0C0EFE1AC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13BE33-B134-AAFF-3E77-C79D5FF62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CE5A0E-3B88-B9BC-08FD-82B066FFBA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405282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F72C9A-3896-F689-1811-6166CA3627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94C261-C1DB-CBF3-F86C-42F8FEE52E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DCDC78-4689-A28A-1499-4B17765B9E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471E22-F932-DFD3-9682-8688977A6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1CDCB60-A435-3630-9E11-7958922BB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455703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282AE7-4E82-95CF-9884-8DC5915683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9BD2B2B-6069-FC89-AFDF-8E8D7EC711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A3C3DB-E64A-DA2B-30DA-E7A3D5EC1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9C981-0BBB-C20F-A5FD-04E9C9B4C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E5CD6D-7571-CE64-EBDD-A0BE1818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75795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879075-114C-B8D4-6312-B50A893A9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4592EE-4C10-FA82-FF46-AC9486F35A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70BA98D-9002-2523-90A1-9C0EBB3285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8999146-251C-CDD4-68D2-AD0B2F698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AEAF136-D918-B41D-1D01-06FE7EB6EA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2728B8-88FD-CA32-C165-00E2E73CF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63628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42A2B2-67B7-B0DE-6EED-F8E9C4BC2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D4FC3EB-901A-17F6-38B0-E72A80532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C86CEB-7388-DC14-2E81-2E7D43797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D7C0A88-D485-E850-799B-745BE3BD31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C701397-271B-C22E-A08F-2B1E8001988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D483C52-D9C8-7FE0-55B8-D7DE3694CD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493BD72-4100-3D31-256C-7CA4CC20D9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9B750FE-0569-DC05-3945-55285B37B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922352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76CF21-3E75-E6E7-AFBB-825C5BF5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CD63D7C-A6B8-C7E9-595F-79B98CB004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0A65EC6-CA6E-C756-AEB7-88215F4D6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1F8DCC-EC4A-ADB9-001A-44029BD35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09542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B108DA3-BC7C-B9FA-7153-8626592BE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09FF791-D8DA-E81A-E872-FF90A361D9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E0B21A8-70F7-283A-AEBC-E7E1C07EE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62800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8047B-BB7A-29AD-36A9-3DD2C812A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EBA4D4-3C6E-735C-9509-86BB4E3A30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F1EA9-F9A5-B082-8588-24B992912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BF033-6C9D-5B40-3A31-2DA5AEF90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1BD56-810C-4632-C6D6-586D7C4BD6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502792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19DCBA-5030-17D2-89D8-236A259F1E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697BBD-6957-2CBF-07BD-B28E5A6446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CDB674F-3DA5-2144-273F-B87BF7F176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C4ACFEB-2779-1CC8-D535-F08622610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E3C1945-7A97-706E-1D26-31084A9D97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006A12-6893-5CF8-B9F4-453A21A2B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58472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4683377-45C6-2E17-60F3-5409BD8FD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88D8207C-4A48-7C4C-3DDD-CCCF63534A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76508AF-5C8C-6A88-3B3D-8974CF2B6B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BE0687F-CA11-C9BD-CEC4-9A5A97441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D39483-1363-715F-50CC-66C16F5B3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3BA7A73-5AFA-960A-1DD0-4D8B96901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675977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3AD5F-64B1-6F1E-9632-3887BE524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3443EAA-1FF0-3D9D-EE8B-B20D2B7B77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F5021C5-48AE-2FAE-9B48-E4987E5F9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70B0A6-EC13-9027-4298-B0E8A01364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6C542C6-9BE7-9313-262E-895BA37F1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473212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15157D2-5394-AB93-0C3E-420773C987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3930CCA-6D31-3475-302C-E6332A8958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BE5F5B-95BA-1F04-3DCD-D0F3E6516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92675F4-C745-F9F6-DA9C-F5BB0F472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E9EBD2-4D60-F826-B25E-569D1516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321690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359BE2-9C7B-13AF-5675-4422DC4F18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2925D0-1E86-69FA-3ED0-EC38B862F5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BAD63-EDCF-B000-2B71-FBAAD41F6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FBE0D4-6022-B56B-BD99-A72C89817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77D1D-A5F3-6829-3714-C4DFCC8F6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41920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2E5F19-AFD7-1A2D-9E13-D1BF089FA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762614-E3B8-AA1E-ECDE-22337633B7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7C481-CD63-FFAA-AE7D-010C1487C4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104CD0-2E04-F3E1-6715-362CCBEC8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59447C-99E3-5718-C426-692570D9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409826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689B7-E04C-7AB8-EAB0-1E192E83A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E13DB8-982E-68F6-8220-DCF3A1D7B5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69DCB3-5C78-515D-1C64-D2156FC0A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346E3-77D7-1E2F-81EC-03764DA06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1DF0C5-CD7B-4B99-5915-D979D20B76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26316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78832-55CB-57DA-F2A8-785AE64D4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F12553-2ACF-6D3E-A849-7F8745E218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843F39-03A9-7F11-DDE1-6BBD8B28F4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5C09D-A787-8B04-5C7A-20828483D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F897C-972E-8FE4-4518-91B2639B8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6DC947-B750-12F5-DDC5-1CA0D98C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862588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0C73C8-AB9C-82FC-4D02-60F17FB05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9B9BE9-C3FE-B062-60A6-904C78CDD6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0CA047-FE3D-0ED8-0E21-9FD4F14BD7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B0C66A6-968A-B6DB-7D3A-D9821A9166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E77F0F-6CAE-ED63-7EE0-3D5214D98B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EA612D-E896-E44A-7B67-461A9007FA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C7C0155-2065-EC3C-D4E7-933945AC7A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6908C-6BA8-7C8E-FCA8-DF39BAD18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5088140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DF3406-A218-1414-B9DA-BA09816B2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97543A-275B-48BB-DE02-C7F6F466E8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30B9E7-709E-6BBC-853F-1BC20A802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28F427-616A-74DC-36A4-A76308D36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0597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29243-952C-B5A0-B5BF-D98A28A9A3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584DE-B7FA-0532-642D-D8DDF987DB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3F4F9-A5EB-3166-2D34-ABDD93CEE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EF9AFD-C046-BAF1-68BE-811DF2F468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B96012-366C-124C-2C7D-6D54F39140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C72C60-4FF9-7C7F-D079-861D0DC4C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096899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4CF0D76-A10E-56AF-2010-5161473C0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2DFD8A9-B2DF-56F1-3B99-0B00D7660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A20B6C-68A0-7A71-5BDB-54E021934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06930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8BC10-A3D2-F1AE-8AA0-4A28F36650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75D9C9-B396-E243-E7B7-AD2A1E47CE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F5685B-1F28-9DDC-7D21-DA06B3E64F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A3FB89-E1FC-65A2-5805-9B6695FC8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CE58E1-988E-35C4-0620-BC1A95FD4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4F9128-144B-FAE4-F6E1-C8533C9D1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944344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FB527-D3DE-684B-A0A2-AC1F06F20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CB333E6-6405-B760-DAE2-FF24DA9224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C0D02-D114-4EC7-121C-8EEECCD4F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205D67-E017-9C08-D4BE-37949EDC93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491ED7-59A1-91A0-7E09-415005458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C7F075-5675-DB2C-6942-6A25D2434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91897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8CA243-B06A-CB66-BC60-BF7D45FE4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027C2B-C491-30E6-73B0-349A234E05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C8B200-B86B-1E42-9231-77669A4C6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17CC38-64E2-F27C-9709-AF8EE54DB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27569B-9CE9-B03A-144D-3C7F9D586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793354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F927401-361B-7B3A-0553-2C2FD6074B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7EB7ED-0700-92A8-0539-EF5FE5EEE4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CAAB3-70D1-AA92-1D39-CC035C8653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F8C07-7558-545E-E3FE-D59B4CB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FC7F09-F4DF-10EB-705A-CBE24B130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07791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68B762-62D0-C757-6B9B-5E69322BCF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ECED3EB-131A-8A48-D5A2-CF36782B84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17AD45-B74A-BF22-AD10-77704EF63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19968B-2B22-84B1-9DF1-90FEAC90F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B2EA50-D6F6-34DB-8E74-860EDCF9A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7751341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C04E2D-464A-59A2-EB7B-6259971D2E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3E4DDF-DCE5-5648-01E9-DABA027919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C580A9-2097-500B-C4EC-6BA64420C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871B6A-AC13-66C0-C972-5ABF10767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2149F6-00B0-C84F-E46C-5E8F196E8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855416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B62E3E-D2AE-5F3C-D3AD-356A9C43C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6941C1-6CE9-0391-2531-4B0E624F7D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0E7B1A-EE9F-660E-C487-9D31942CF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E0BAEB-306F-1E5F-6E07-63E506426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D7F7CB-B943-9233-B676-CD3CC385A8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7003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5AD965-5C5C-19F0-9499-07C00A30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0CDF31-B76E-86D8-3D6D-652004BABB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6DAE72-F70C-7694-3B32-1343E23ED2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2D3FF9-B0C9-7005-9C9E-04CF560B4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C1896DE-CBA5-F6D9-7BAC-4A2F191A1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95045AB-D63F-0EC1-009C-A92A43F5A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004829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6DEFFA-550C-DCF0-60A6-81594FE31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1656C9-EB4C-6558-708A-7BE0B329CE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05FF9F-8957-6C62-49FA-4199113EE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2D205BF-8828-20C5-E1AE-67EC34E4A9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8EDCA92-8F54-3DC9-1914-0F1F35AB29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456474-2311-A1DB-F5DE-886B4A93F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BD02404-7A28-E804-7E00-37A4B8242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C5F5751-906E-E05D-97B4-1E9258BB7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677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46E81-EA58-4EA8-3D90-8B1A008B91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DBF6D9-C674-50D2-9DC2-56DB6BDBBD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60604F-42EE-DA33-0CB2-5838BA35C8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0C807E-A6BF-88AE-A8C6-898D151127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48D7BF-C225-94D5-AA41-BA9EFCFA8C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985B4FA-F31D-0404-8EDB-92A251497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B1269C-71BF-FD32-9D15-9591280A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613B7B-26F6-4A42-BCA6-1000136F9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15695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8CC1C8-155D-A750-358D-D75FDDCDB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F0CBBA2-F123-F44D-3971-D831C90B1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9680E4-EDC3-86EE-BBA1-A5887F1A4A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E2D41C-B88F-32BF-8DC0-9BD31D9DF3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173823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CB0EB15-DFDC-51A6-3C28-01A84ED8CE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BED65DC-3EB6-E7F1-3CAF-D080EBA39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5534CDB-0EF2-6FBE-CCA4-6F0B72F74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684547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EE75E9-1C9A-D0FF-53D6-6C710FC42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8EDAA32-40E6-4B15-F7C4-62C3BACE1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C2F63F-0728-A03E-4F90-DFF3FB81A6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07A4724-609E-95DE-5A08-21161A6CB6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4B7AB04-1DB3-E672-C9D6-83379045D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EE5CE67-316B-4A94-4406-804269BBE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985904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2F0C8D-964E-F950-926F-6B5E724E2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3F5D5EC-89ED-E6CB-7BD3-0548EB6612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D772FE2-61B2-1038-58FC-9E17FE0C06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AC10BE4-8AD5-E9E5-F2C6-78F697496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46E086-2E14-43E5-B4FE-B92EB6E0E7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DFC1FBF-3B45-9CA4-29E2-E0814FD26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747633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5FD5BC-3685-5E4D-9A07-E32EA65B6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DF33229-A590-69D3-8670-D74C27729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726B0B-5B66-BD70-B25C-51531BB02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2552BDF-A556-E463-4B4D-24707B784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CF47EFB-1E2D-55A5-5C8F-1F4548730E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2132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05EA6D-B884-2A30-16FB-A336CBF8C6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AE0EE25-702D-5A8B-87CC-7A76F63276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D2BC18F-A60A-2DDD-E374-73715FA03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2EE9B8-4368-CB8B-40B2-71B0E96DC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D16277-44D5-F3FA-9E52-0D16A73AA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5036444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E8F297-BF0A-75E3-7083-3C12B097D7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229CAE-077D-2F05-9933-103B1E8140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D97EA2-3409-3DDE-357F-0069EA046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11B62B-8876-C11E-EF88-43CD5F848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A2BAD5-E36B-FA57-E1C8-00704C166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456941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9C1974-2845-AEAB-BDF8-F7AB3C11A2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2721E-48AE-7F7F-80D3-AD65E49CEB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26F82-8937-12EF-6048-0C108824B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8DFD1-2B67-62B3-8694-885F967138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7CEB74-4B51-CA11-3D36-E5F1B67F71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5938346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EF04FC-7CB0-4AD7-F2DC-7A63C4A23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F33BC2-446E-7CD0-7C37-8F42F7FC5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D7440A-B22E-F180-283A-1534137987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4FEE53-11C5-3F00-D177-A6CB218D9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1D254A-35B3-C038-98B1-686C34A18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82429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E29BA7-50B6-16E2-105C-8BB862F3B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EAFE8-1210-74E4-7774-1A3238F570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706903-E23C-FC5E-D839-4EEE29E216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4F6C50-92D1-4144-00D8-E642A855D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E6F1CF-381E-685A-8DED-5FD1E9973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F62100-2B85-9F9D-256D-36C3ACC70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5853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8C585-A666-7EE8-8E99-BCC374E40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1B8274-9C83-3320-3D99-8820AAE96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2E5082-2735-E955-18FC-497033C41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0DB041-E262-95E0-A3F9-F4A139C1D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0743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45429-8404-35E2-C778-303DE1A6C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57F14E-0646-C377-D836-62DC55BA0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E68F46-8A47-C095-E856-0373C4CC3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8B9EA1-3863-647B-FA63-D8E143B42C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0923DC-795A-77A1-423C-6F5C99054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E97C9-6906-6D3A-15FD-8CA39B5F0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80A4E5C-466F-0892-2B31-29BEA1F60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DF6799-49E0-3D89-7FAD-8606C8DC4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060460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777BB-3E62-C17A-59FD-7C00387BF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AA529B-DE5A-507E-F79F-0359EBD11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3EAE50F-B902-D04F-E0AD-75B78DFE4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9AB1DA-95D1-E870-64FB-49592DC7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6937355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9986F9D-FE57-51FD-86CB-9041F7B41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6F9C540-9B0D-845F-E112-4A5C87926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40FCF6-9BFC-02EF-9B91-0D0AA16E9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310327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765BA-DF7D-CE33-4681-CF8B7DF436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70832C-FD05-87BA-8E90-14E19ABB1D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7F4CCB-5F06-ED2B-390D-DC4C8C63FB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1A1E89-D97E-A8BE-6D55-93573A7BF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FE8D3D-4A34-DA51-AB8F-E45C776E16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A4C6CE-B5D1-0B95-8149-2CFDCB1BF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852907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87486-048A-F43D-DD49-2B35B36A50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84EDBD-8E79-D413-E433-F25877071F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178EA4-501E-98FC-908A-682845D5A8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31716-9113-BA96-5DC4-76717B508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9778E-477D-857E-C773-93DAC2C38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0F5DB-B768-3CBB-9942-AB027B238D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020766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0B259-5563-12F1-B5D5-FBD6AD951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42BF31-0D0A-250F-3AEF-5AB0A7FA88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42060-6448-1100-A455-C23C7FB9E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D959C4-33CF-F4C9-F3F4-23CD6A3B45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F28ADD-6C58-5DB9-94EA-05850F815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7308212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4771C78-A566-FE03-7408-4D58C61CE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6EA793-EBEE-2F04-886B-6248BAD461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02EA7-1F6C-6B72-78B9-957AAB1E4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3852D1-F13B-38A8-EF16-D5B5416DD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3E51C-B492-C49D-5616-64E6F9081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373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116E7E-78E0-EE00-3578-FF354227F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518DEC7-9C86-C458-29DB-46DFCBEB0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269D80-1C90-3352-EE0C-0D897999B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7763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626A6F-0275-475C-369A-EF666D97D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3D0777-FDA6-59C1-3DDE-8293E4176E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20DEFA-DCAF-DCC5-D3D9-44E3CC3BFF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F8449-BADB-E43C-3FA9-72EE974E50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465AE-4419-2FB7-3ECC-E8B12EBDA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A852C-C7B9-4B26-2F39-BCD0B04E4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50668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569E6-7F63-FD99-D478-1D6152BB0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B814B2D-CEE3-A703-7CE3-198D4B415F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6430B-C34D-5129-9E79-E956D3A55B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517DD9-A3AB-CF12-4A5C-14407D96DA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CF3893-A935-24DD-7472-25F94E508E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D3340A-B760-E954-08A6-0854B593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216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CD75A93-BA7F-4E80-41A1-4B3BA175B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F370D-BC1F-EBA0-C55B-AE6F8AA11E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C99E39-C8EF-8D91-7C90-FE5EC920FB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C7D01CD-16A5-4BE7-BCA1-86D048B815D7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7F6375-31FF-C9EA-5198-8EFC3B6C53B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D56F4-9E81-A4FA-7398-5FFAF1C90B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A62A4AD-4A2F-4940-992C-142434F425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19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56C977F-0A67-EFA6-4142-8624268F6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3E0EB50-C838-E2FF-B93D-EB99E2CB43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92247E-2956-F9B1-F4D7-73D323C53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711CA46-2424-4675-BE22-2435EBD5DC12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D3C63EA-C094-FC61-C8E1-5F378C0536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DCE9272-F93E-ECDF-AE7B-7B79E44FF6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28D82D8-AA55-4309-99F3-051629D800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082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4CE1EE4-F305-1005-AA77-1E9E655912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F50AF1-4FC2-BCF5-6FF7-5E8687AA23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BDAA80-734A-7C7F-ABE2-BD76C87AF7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568D96E-89D1-44EE-A62C-4296E1C0CEED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10ABC85-9D4E-95EB-4411-B763944D66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6036B5-9B00-AAAD-0A41-1B13EC2F8D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F3B49CF-3093-4AEB-B755-E01F664739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3259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7F3D1A9-6489-72F9-1843-82D5D3811C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36CCB-CEF4-936E-3626-695DFCBF0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A20E7-0BC8-E135-95FE-A6CEC9335C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65DFD49-2FD9-41AD-B911-6B6F5BF860A4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015C3-04AC-B28D-81C5-448840148A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FF6C5E-C078-29B8-2DCB-FCC2C027D4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EB5EB3-E7E6-4FE5-8D86-19567B245E4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911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8ADDF5C-193F-F041-13F0-A6FEE4429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2CB6F1-F47D-8864-A805-7D7381468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7EBBF9-759F-6C8B-DA34-A0C33098AD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B7BE1A-E5D4-4273-8A5B-2D10B9E5B7AB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8CA5AA-F3BE-C40D-57DB-84AFF52B1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FAF7F7-27B3-3382-6D13-469C8F308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4177447-EFD5-4E22-A615-58BC4E04C5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2029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F38AA8-9BF1-55E8-F0B4-36370316AD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F87B4F-C423-C38B-77FD-38496A21CD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41B5D4-7FE2-196C-3C87-A913DE60C99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633E8A-8155-4813-A8E3-29A5D95E8768}" type="datetimeFigureOut">
              <a:rPr lang="zh-CN" altLang="en-US" smtClean="0"/>
              <a:t>2024/11/16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D1D495-0153-EC76-8345-3B2F69ED18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750BA-331C-71C1-D701-ED2859ACCC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DA0B0B3-ED72-4395-A32F-E8A43C836EE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6342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customXml" Target="../../customXml/item3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tags" Target="../tags/tag18.xml"/><Relationship Id="rId18" Type="http://schemas.openxmlformats.org/officeDocument/2006/relationships/slideLayout" Target="../slideLayouts/slideLayout1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tags" Target="../tags/tag22.xml"/><Relationship Id="rId2" Type="http://schemas.openxmlformats.org/officeDocument/2006/relationships/tags" Target="../tags/tag7.xml"/><Relationship Id="rId16" Type="http://schemas.openxmlformats.org/officeDocument/2006/relationships/tags" Target="../tags/tag21.xml"/><Relationship Id="rId20" Type="http://schemas.openxmlformats.org/officeDocument/2006/relationships/image" Target="../media/image2.png"/><Relationship Id="rId1" Type="http://schemas.openxmlformats.org/officeDocument/2006/relationships/customXml" Target="../../customXml/item4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10" Type="http://schemas.openxmlformats.org/officeDocument/2006/relationships/tags" Target="../tags/tag15.xml"/><Relationship Id="rId19" Type="http://schemas.openxmlformats.org/officeDocument/2006/relationships/notesSlide" Target="../notesSlides/notesSlide2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tags" Target="../tags/tag34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17" Type="http://schemas.openxmlformats.org/officeDocument/2006/relationships/image" Target="../media/image3.png"/><Relationship Id="rId2" Type="http://schemas.openxmlformats.org/officeDocument/2006/relationships/tags" Target="../tags/tag23.xml"/><Relationship Id="rId16" Type="http://schemas.openxmlformats.org/officeDocument/2006/relationships/notesSlide" Target="../notesSlides/notesSlide3.xml"/><Relationship Id="rId1" Type="http://schemas.openxmlformats.org/officeDocument/2006/relationships/customXml" Target="../../customXml/item5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5" Type="http://schemas.openxmlformats.org/officeDocument/2006/relationships/slideLayout" Target="../slideLayouts/slideLayout13.xml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Relationship Id="rId14" Type="http://schemas.openxmlformats.org/officeDocument/2006/relationships/tags" Target="../tags/tag3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tags" Target="../tags/tag47.xml"/><Relationship Id="rId18" Type="http://schemas.openxmlformats.org/officeDocument/2006/relationships/notesSlide" Target="../notesSlides/notesSlide4.xml"/><Relationship Id="rId3" Type="http://schemas.openxmlformats.org/officeDocument/2006/relationships/tags" Target="../tags/tag37.xml"/><Relationship Id="rId21" Type="http://schemas.openxmlformats.org/officeDocument/2006/relationships/image" Target="../media/image6.svg"/><Relationship Id="rId7" Type="http://schemas.openxmlformats.org/officeDocument/2006/relationships/tags" Target="../tags/tag41.xml"/><Relationship Id="rId12" Type="http://schemas.openxmlformats.org/officeDocument/2006/relationships/tags" Target="../tags/tag46.xml"/><Relationship Id="rId17" Type="http://schemas.openxmlformats.org/officeDocument/2006/relationships/slideLayout" Target="../slideLayouts/slideLayout23.xml"/><Relationship Id="rId2" Type="http://schemas.openxmlformats.org/officeDocument/2006/relationships/tags" Target="../tags/tag36.xml"/><Relationship Id="rId16" Type="http://schemas.openxmlformats.org/officeDocument/2006/relationships/tags" Target="../tags/tag50.xml"/><Relationship Id="rId20" Type="http://schemas.openxmlformats.org/officeDocument/2006/relationships/image" Target="../media/image5.svg"/><Relationship Id="rId1" Type="http://schemas.openxmlformats.org/officeDocument/2006/relationships/customXml" Target="../../customXml/item6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5" Type="http://schemas.openxmlformats.org/officeDocument/2006/relationships/tags" Target="../tags/tag49.xml"/><Relationship Id="rId10" Type="http://schemas.openxmlformats.org/officeDocument/2006/relationships/tags" Target="../tags/tag44.xml"/><Relationship Id="rId19" Type="http://schemas.openxmlformats.org/officeDocument/2006/relationships/image" Target="../media/image4.svg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tags" Target="../tags/tag4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57.xml"/><Relationship Id="rId13" Type="http://schemas.openxmlformats.org/officeDocument/2006/relationships/tags" Target="../tags/tag62.xml"/><Relationship Id="rId18" Type="http://schemas.openxmlformats.org/officeDocument/2006/relationships/tags" Target="../tags/tag67.xml"/><Relationship Id="rId3" Type="http://schemas.openxmlformats.org/officeDocument/2006/relationships/tags" Target="../tags/tag52.xml"/><Relationship Id="rId21" Type="http://schemas.openxmlformats.org/officeDocument/2006/relationships/notesSlide" Target="../notesSlides/notesSlide5.xml"/><Relationship Id="rId7" Type="http://schemas.openxmlformats.org/officeDocument/2006/relationships/tags" Target="../tags/tag56.xml"/><Relationship Id="rId12" Type="http://schemas.openxmlformats.org/officeDocument/2006/relationships/tags" Target="../tags/tag61.xml"/><Relationship Id="rId17" Type="http://schemas.openxmlformats.org/officeDocument/2006/relationships/tags" Target="../tags/tag66.xml"/><Relationship Id="rId2" Type="http://schemas.openxmlformats.org/officeDocument/2006/relationships/tags" Target="../tags/tag51.xml"/><Relationship Id="rId16" Type="http://schemas.openxmlformats.org/officeDocument/2006/relationships/tags" Target="../tags/tag65.xml"/><Relationship Id="rId20" Type="http://schemas.openxmlformats.org/officeDocument/2006/relationships/slideLayout" Target="../slideLayouts/slideLayout40.xml"/><Relationship Id="rId1" Type="http://schemas.openxmlformats.org/officeDocument/2006/relationships/customXml" Target="../../customXml/item7.xml"/><Relationship Id="rId6" Type="http://schemas.openxmlformats.org/officeDocument/2006/relationships/tags" Target="../tags/tag55.xml"/><Relationship Id="rId11" Type="http://schemas.openxmlformats.org/officeDocument/2006/relationships/tags" Target="../tags/tag60.xml"/><Relationship Id="rId24" Type="http://schemas.openxmlformats.org/officeDocument/2006/relationships/image" Target="../media/image9.png"/><Relationship Id="rId5" Type="http://schemas.openxmlformats.org/officeDocument/2006/relationships/tags" Target="../tags/tag54.xml"/><Relationship Id="rId15" Type="http://schemas.openxmlformats.org/officeDocument/2006/relationships/tags" Target="../tags/tag64.xml"/><Relationship Id="rId23" Type="http://schemas.openxmlformats.org/officeDocument/2006/relationships/image" Target="../media/image8.png"/><Relationship Id="rId10" Type="http://schemas.openxmlformats.org/officeDocument/2006/relationships/tags" Target="../tags/tag59.xml"/><Relationship Id="rId19" Type="http://schemas.openxmlformats.org/officeDocument/2006/relationships/tags" Target="../tags/tag68.xml"/><Relationship Id="rId4" Type="http://schemas.openxmlformats.org/officeDocument/2006/relationships/tags" Target="../tags/tag53.xml"/><Relationship Id="rId9" Type="http://schemas.openxmlformats.org/officeDocument/2006/relationships/tags" Target="../tags/tag58.xml"/><Relationship Id="rId14" Type="http://schemas.openxmlformats.org/officeDocument/2006/relationships/tags" Target="../tags/tag63.xml"/><Relationship Id="rId2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75.xml"/><Relationship Id="rId13" Type="http://schemas.openxmlformats.org/officeDocument/2006/relationships/tags" Target="../tags/tag80.xml"/><Relationship Id="rId3" Type="http://schemas.openxmlformats.org/officeDocument/2006/relationships/tags" Target="../tags/tag70.xml"/><Relationship Id="rId7" Type="http://schemas.openxmlformats.org/officeDocument/2006/relationships/tags" Target="../tags/tag74.xml"/><Relationship Id="rId12" Type="http://schemas.openxmlformats.org/officeDocument/2006/relationships/tags" Target="../tags/tag79.xml"/><Relationship Id="rId17" Type="http://schemas.openxmlformats.org/officeDocument/2006/relationships/notesSlide" Target="../notesSlides/notesSlide6.xml"/><Relationship Id="rId2" Type="http://schemas.openxmlformats.org/officeDocument/2006/relationships/tags" Target="../tags/tag69.xml"/><Relationship Id="rId16" Type="http://schemas.openxmlformats.org/officeDocument/2006/relationships/slideLayout" Target="../slideLayouts/slideLayout45.xml"/><Relationship Id="rId1" Type="http://schemas.openxmlformats.org/officeDocument/2006/relationships/customXml" Target="../../customXml/item8.xml"/><Relationship Id="rId6" Type="http://schemas.openxmlformats.org/officeDocument/2006/relationships/tags" Target="../tags/tag73.xml"/><Relationship Id="rId11" Type="http://schemas.openxmlformats.org/officeDocument/2006/relationships/tags" Target="../tags/tag78.xml"/><Relationship Id="rId5" Type="http://schemas.openxmlformats.org/officeDocument/2006/relationships/tags" Target="../tags/tag72.xml"/><Relationship Id="rId15" Type="http://schemas.openxmlformats.org/officeDocument/2006/relationships/tags" Target="../tags/tag82.xml"/><Relationship Id="rId10" Type="http://schemas.openxmlformats.org/officeDocument/2006/relationships/tags" Target="../tags/tag77.xml"/><Relationship Id="rId4" Type="http://schemas.openxmlformats.org/officeDocument/2006/relationships/tags" Target="../tags/tag71.xml"/><Relationship Id="rId9" Type="http://schemas.openxmlformats.org/officeDocument/2006/relationships/tags" Target="../tags/tag76.xml"/><Relationship Id="rId14" Type="http://schemas.openxmlformats.org/officeDocument/2006/relationships/tags" Target="../tags/tag8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tags" Target="../tags/tag89.xml"/><Relationship Id="rId13" Type="http://schemas.openxmlformats.org/officeDocument/2006/relationships/tags" Target="../tags/tag94.xml"/><Relationship Id="rId18" Type="http://schemas.openxmlformats.org/officeDocument/2006/relationships/tags" Target="../tags/tag99.xml"/><Relationship Id="rId26" Type="http://schemas.openxmlformats.org/officeDocument/2006/relationships/tags" Target="../tags/tag107.xml"/><Relationship Id="rId3" Type="http://schemas.openxmlformats.org/officeDocument/2006/relationships/tags" Target="../tags/tag84.xml"/><Relationship Id="rId21" Type="http://schemas.openxmlformats.org/officeDocument/2006/relationships/tags" Target="../tags/tag102.xml"/><Relationship Id="rId7" Type="http://schemas.openxmlformats.org/officeDocument/2006/relationships/tags" Target="../tags/tag88.xml"/><Relationship Id="rId12" Type="http://schemas.openxmlformats.org/officeDocument/2006/relationships/tags" Target="../tags/tag93.xml"/><Relationship Id="rId17" Type="http://schemas.openxmlformats.org/officeDocument/2006/relationships/tags" Target="../tags/tag98.xml"/><Relationship Id="rId25" Type="http://schemas.openxmlformats.org/officeDocument/2006/relationships/tags" Target="../tags/tag106.xml"/><Relationship Id="rId2" Type="http://schemas.openxmlformats.org/officeDocument/2006/relationships/tags" Target="../tags/tag83.xml"/><Relationship Id="rId16" Type="http://schemas.openxmlformats.org/officeDocument/2006/relationships/tags" Target="../tags/tag97.xml"/><Relationship Id="rId20" Type="http://schemas.openxmlformats.org/officeDocument/2006/relationships/tags" Target="../tags/tag101.xml"/><Relationship Id="rId29" Type="http://schemas.openxmlformats.org/officeDocument/2006/relationships/notesSlide" Target="../notesSlides/notesSlide7.xml"/><Relationship Id="rId1" Type="http://schemas.openxmlformats.org/officeDocument/2006/relationships/customXml" Target="../../customXml/item9.xml"/><Relationship Id="rId6" Type="http://schemas.openxmlformats.org/officeDocument/2006/relationships/tags" Target="../tags/tag87.xml"/><Relationship Id="rId11" Type="http://schemas.openxmlformats.org/officeDocument/2006/relationships/tags" Target="../tags/tag92.xml"/><Relationship Id="rId24" Type="http://schemas.openxmlformats.org/officeDocument/2006/relationships/tags" Target="../tags/tag105.xml"/><Relationship Id="rId5" Type="http://schemas.openxmlformats.org/officeDocument/2006/relationships/tags" Target="../tags/tag86.xml"/><Relationship Id="rId15" Type="http://schemas.openxmlformats.org/officeDocument/2006/relationships/tags" Target="../tags/tag96.xml"/><Relationship Id="rId23" Type="http://schemas.openxmlformats.org/officeDocument/2006/relationships/tags" Target="../tags/tag104.xml"/><Relationship Id="rId28" Type="http://schemas.openxmlformats.org/officeDocument/2006/relationships/slideLayout" Target="../slideLayouts/slideLayout62.xml"/><Relationship Id="rId10" Type="http://schemas.openxmlformats.org/officeDocument/2006/relationships/tags" Target="../tags/tag91.xml"/><Relationship Id="rId19" Type="http://schemas.openxmlformats.org/officeDocument/2006/relationships/tags" Target="../tags/tag100.xml"/><Relationship Id="rId4" Type="http://schemas.openxmlformats.org/officeDocument/2006/relationships/tags" Target="../tags/tag85.xml"/><Relationship Id="rId9" Type="http://schemas.openxmlformats.org/officeDocument/2006/relationships/tags" Target="../tags/tag90.xml"/><Relationship Id="rId14" Type="http://schemas.openxmlformats.org/officeDocument/2006/relationships/tags" Target="../tags/tag95.xml"/><Relationship Id="rId22" Type="http://schemas.openxmlformats.org/officeDocument/2006/relationships/tags" Target="../tags/tag103.xml"/><Relationship Id="rId27" Type="http://schemas.openxmlformats.org/officeDocument/2006/relationships/tags" Target="../tags/tag10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3" Type="http://schemas.openxmlformats.org/officeDocument/2006/relationships/tags" Target="../tags/tag110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09.xml"/><Relationship Id="rId1" Type="http://schemas.openxmlformats.org/officeDocument/2006/relationships/customXml" Target="../../customXml/item10.xml"/><Relationship Id="rId6" Type="http://schemas.openxmlformats.org/officeDocument/2006/relationships/tags" Target="../tags/tag113.xml"/><Relationship Id="rId5" Type="http://schemas.openxmlformats.org/officeDocument/2006/relationships/tags" Target="../tags/tag112.xml"/><Relationship Id="rId4" Type="http://schemas.openxmlformats.org/officeDocument/2006/relationships/tags" Target="../tags/tag111.xml"/><Relationship Id="rId9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shape 50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任意多边形: 形状 15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933165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3854818 h 6858000"/>
              <a:gd name="connsiteX5" fmla="*/ 127432 w 12192000"/>
              <a:gd name="connsiteY5" fmla="*/ 4008954 h 6858000"/>
              <a:gd name="connsiteX6" fmla="*/ 4396448 w 12192000"/>
              <a:gd name="connsiteY6" fmla="*/ 6243487 h 6858000"/>
              <a:gd name="connsiteX7" fmla="*/ 10965202 w 12192000"/>
              <a:gd name="connsiteY7" fmla="*/ 3418348 h 6858000"/>
              <a:gd name="connsiteX8" fmla="*/ 9374539 w 12192000"/>
              <a:gd name="connsiteY8" fmla="*/ 318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933165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3854818"/>
                </a:lnTo>
                <a:lnTo>
                  <a:pt x="127432" y="4008954"/>
                </a:lnTo>
                <a:cubicBezTo>
                  <a:pt x="1046537" y="5067820"/>
                  <a:pt x="2574591" y="5913434"/>
                  <a:pt x="4396448" y="6243487"/>
                </a:cubicBezTo>
                <a:cubicBezTo>
                  <a:pt x="7635306" y="6830249"/>
                  <a:pt x="10576237" y="5565391"/>
                  <a:pt x="10965202" y="3418348"/>
                </a:cubicBezTo>
                <a:cubicBezTo>
                  <a:pt x="11183995" y="2210637"/>
                  <a:pt x="10548725" y="981048"/>
                  <a:pt x="9374539" y="31890"/>
                </a:cubicBezTo>
                <a:close/>
              </a:path>
            </a:pathLst>
          </a:custGeom>
          <a:solidFill>
            <a:schemeClr val="accent3">
              <a:alpha val="4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任意多边形: 形状 18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10032575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3572816 h 6858000"/>
              <a:gd name="connsiteX5" fmla="*/ 24465 w 12192000"/>
              <a:gd name="connsiteY5" fmla="*/ 3607845 h 6858000"/>
              <a:gd name="connsiteX6" fmla="*/ 4422502 w 12192000"/>
              <a:gd name="connsiteY6" fmla="*/ 6122729 h 6858000"/>
              <a:gd name="connsiteX7" fmla="*/ 11037237 w 12192000"/>
              <a:gd name="connsiteY7" fmla="*/ 3043779 h 6858000"/>
              <a:gd name="connsiteX8" fmla="*/ 10175315 w 12192000"/>
              <a:gd name="connsiteY8" fmla="*/ 1668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10032575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3572816"/>
                </a:lnTo>
                <a:lnTo>
                  <a:pt x="24465" y="3607845"/>
                </a:lnTo>
                <a:cubicBezTo>
                  <a:pt x="910972" y="4811453"/>
                  <a:pt x="2499431" y="5774339"/>
                  <a:pt x="4422502" y="6122729"/>
                </a:cubicBezTo>
                <a:cubicBezTo>
                  <a:pt x="7661360" y="6709491"/>
                  <a:pt x="10622877" y="5330998"/>
                  <a:pt x="11037237" y="3043779"/>
                </a:cubicBezTo>
                <a:cubicBezTo>
                  <a:pt x="11218519" y="2043121"/>
                  <a:pt x="10882226" y="1034309"/>
                  <a:pt x="10175315" y="166874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任意多边形: 形状 53"/>
          <p:cNvSpPr/>
          <p:nvPr/>
        </p:nvSpPr>
        <p:spPr>
          <a:xfrm>
            <a:off x="0" y="150892"/>
            <a:ext cx="3463868" cy="4008072"/>
          </a:xfrm>
          <a:custGeom>
            <a:avLst/>
            <a:gdLst>
              <a:gd name="connsiteX0" fmla="*/ 1459832 w 3463868"/>
              <a:gd name="connsiteY0" fmla="*/ 0 h 4008072"/>
              <a:gd name="connsiteX1" fmla="*/ 3463868 w 3463868"/>
              <a:gd name="connsiteY1" fmla="*/ 2004036 h 4008072"/>
              <a:gd name="connsiteX2" fmla="*/ 1459832 w 3463868"/>
              <a:gd name="connsiteY2" fmla="*/ 4008072 h 4008072"/>
              <a:gd name="connsiteX3" fmla="*/ 42764 w 3463868"/>
              <a:gd name="connsiteY3" fmla="*/ 3421104 h 4008072"/>
              <a:gd name="connsiteX4" fmla="*/ 0 w 3463868"/>
              <a:gd name="connsiteY4" fmla="*/ 3374051 h 4008072"/>
              <a:gd name="connsiteX5" fmla="*/ 0 w 3463868"/>
              <a:gd name="connsiteY5" fmla="*/ 634021 h 4008072"/>
              <a:gd name="connsiteX6" fmla="*/ 42764 w 3463868"/>
              <a:gd name="connsiteY6" fmla="*/ 586968 h 4008072"/>
              <a:gd name="connsiteX7" fmla="*/ 1459832 w 3463868"/>
              <a:gd name="connsiteY7" fmla="*/ 0 h 4008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63868" h="4008072">
                <a:moveTo>
                  <a:pt x="1459832" y="0"/>
                </a:moveTo>
                <a:cubicBezTo>
                  <a:pt x="2566631" y="0"/>
                  <a:pt x="3463868" y="897237"/>
                  <a:pt x="3463868" y="2004036"/>
                </a:cubicBezTo>
                <a:cubicBezTo>
                  <a:pt x="3463868" y="3110835"/>
                  <a:pt x="2566631" y="4008072"/>
                  <a:pt x="1459832" y="4008072"/>
                </a:cubicBezTo>
                <a:cubicBezTo>
                  <a:pt x="906433" y="4008072"/>
                  <a:pt x="405424" y="3783763"/>
                  <a:pt x="42764" y="3421104"/>
                </a:cubicBezTo>
                <a:lnTo>
                  <a:pt x="0" y="3374051"/>
                </a:lnTo>
                <a:lnTo>
                  <a:pt x="0" y="634021"/>
                </a:lnTo>
                <a:lnTo>
                  <a:pt x="42764" y="586968"/>
                </a:lnTo>
                <a:cubicBezTo>
                  <a:pt x="405424" y="224309"/>
                  <a:pt x="906433" y="0"/>
                  <a:pt x="1459832" y="0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任意多边形: 形状 47"/>
          <p:cNvSpPr/>
          <p:nvPr/>
        </p:nvSpPr>
        <p:spPr>
          <a:xfrm>
            <a:off x="0" y="0"/>
            <a:ext cx="7620001" cy="6443921"/>
          </a:xfrm>
          <a:custGeom>
            <a:avLst/>
            <a:gdLst>
              <a:gd name="connsiteX0" fmla="*/ 0 w 7620001"/>
              <a:gd name="connsiteY0" fmla="*/ 0 h 6239470"/>
              <a:gd name="connsiteX1" fmla="*/ 6125650 w 7620001"/>
              <a:gd name="connsiteY1" fmla="*/ 0 h 6239470"/>
              <a:gd name="connsiteX2" fmla="*/ 6160932 w 7620001"/>
              <a:gd name="connsiteY2" fmla="*/ 23439 h 6239470"/>
              <a:gd name="connsiteX3" fmla="*/ 7620001 w 7620001"/>
              <a:gd name="connsiteY3" fmla="*/ 2598203 h 6239470"/>
              <a:gd name="connsiteX4" fmla="*/ 2638426 w 7620001"/>
              <a:gd name="connsiteY4" fmla="*/ 6239470 h 6239470"/>
              <a:gd name="connsiteX5" fmla="*/ 263912 w 7620001"/>
              <a:gd name="connsiteY5" fmla="*/ 5799989 h 6239470"/>
              <a:gd name="connsiteX6" fmla="*/ 0 w 7620001"/>
              <a:gd name="connsiteY6" fmla="*/ 5682796 h 6239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0001" h="6239470">
                <a:moveTo>
                  <a:pt x="0" y="0"/>
                </a:moveTo>
                <a:lnTo>
                  <a:pt x="6125650" y="0"/>
                </a:lnTo>
                <a:lnTo>
                  <a:pt x="6160932" y="23439"/>
                </a:lnTo>
                <a:cubicBezTo>
                  <a:pt x="7062420" y="682378"/>
                  <a:pt x="7620001" y="1592695"/>
                  <a:pt x="7620001" y="2598203"/>
                </a:cubicBezTo>
                <a:cubicBezTo>
                  <a:pt x="7620001" y="4609219"/>
                  <a:pt x="5389674" y="6239470"/>
                  <a:pt x="2638426" y="6239470"/>
                </a:cubicBezTo>
                <a:cubicBezTo>
                  <a:pt x="1778661" y="6239470"/>
                  <a:pt x="969767" y="6080266"/>
                  <a:pt x="263912" y="5799989"/>
                </a:cubicBezTo>
                <a:lnTo>
                  <a:pt x="0" y="5682796"/>
                </a:lnTo>
                <a:close/>
              </a:path>
            </a:pathLst>
          </a:custGeom>
          <a:gradFill flip="none" rotWithShape="1">
            <a:gsLst>
              <a:gs pos="83000">
                <a:schemeClr val="bg1"/>
              </a:gs>
              <a:gs pos="1000">
                <a:schemeClr val="bg1">
                  <a:lumMod val="90000"/>
                  <a:lumOff val="10000"/>
                </a:schemeClr>
              </a:gs>
              <a:gs pos="19000">
                <a:schemeClr val="bg1">
                  <a:lumMod val="90000"/>
                  <a:lumOff val="10000"/>
                  <a:alpha val="7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  <a:effectLst>
            <a:outerShdw blurRad="190500" dist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dirty="0"/>
          </a:p>
        </p:txBody>
      </p:sp>
      <p:sp>
        <p:nvSpPr>
          <p:cNvPr id="8" name="Text1"/>
          <p:cNvSpPr txBox="1"/>
          <p:nvPr>
            <p:custDataLst>
              <p:tags r:id="rId3"/>
            </p:custDataLst>
          </p:nvPr>
        </p:nvSpPr>
        <p:spPr>
          <a:xfrm>
            <a:off x="794973" y="1284772"/>
            <a:ext cx="9967054" cy="2296628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5800" b="1" smtClean="0">
                <a:latin typeface="微软雅黑" panose="020B0503020204020204" charset="-122"/>
                <a:ea typeface="微软雅黑" panose="020B0503020204020204" charset="-122"/>
              </a:rPr>
              <a:t>基于</a:t>
            </a:r>
            <a:r>
              <a:rPr lang="en-US" altLang="zh-CN" sz="5800" b="1" smtClean="0">
                <a:latin typeface="微软雅黑" panose="020B0503020204020204" charset="-122"/>
                <a:ea typeface="微软雅黑" panose="020B0503020204020204" charset="-122"/>
              </a:rPr>
              <a:t>HTML+CSS+JS</a:t>
            </a:r>
            <a:r>
              <a:rPr lang="zh-CN" altLang="en-US" sz="5800" b="1" smtClean="0">
                <a:latin typeface="微软雅黑" panose="020B0503020204020204" charset="-122"/>
                <a:ea typeface="微软雅黑" panose="020B0503020204020204" charset="-122"/>
              </a:rPr>
              <a:t>技术的“布达拉宫”网站设计与制作</a:t>
            </a:r>
            <a:endParaRPr lang="zh-CN" altLang="en-US" sz="58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Text2"/>
          <p:cNvSpPr txBox="1"/>
          <p:nvPr>
            <p:custDataLst>
              <p:tags r:id="rId4"/>
            </p:custDataLst>
          </p:nvPr>
        </p:nvSpPr>
        <p:spPr>
          <a:xfrm>
            <a:off x="859107" y="4102330"/>
            <a:ext cx="3921616" cy="74796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</a:rPr>
              <a:t>Design and Production of the "Potala Palace" Website Based on HTML+CSS+JS Technology</a:t>
            </a:r>
            <a:endParaRPr lang="en-US" altLang="zh-CN" sz="1600" dirty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Text3"/>
          <p:cNvSpPr txBox="1"/>
          <p:nvPr>
            <p:custDataLst>
              <p:tags r:id="rId5"/>
            </p:custDataLst>
          </p:nvPr>
        </p:nvSpPr>
        <p:spPr>
          <a:xfrm>
            <a:off x="9299842" y="5505681"/>
            <a:ext cx="2352160" cy="398908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16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演讲人：</a:t>
            </a:r>
            <a:r>
              <a:rPr lang="en-US" altLang="zh-CN" sz="16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ChatPPT · CoolVipDra..</a:t>
            </a:r>
            <a:endParaRPr lang="en-US" altLang="id-ID" sz="1600" b="1" dirty="0">
              <a:solidFill>
                <a:schemeClr val="tx2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Text4"/>
          <p:cNvSpPr txBox="1"/>
          <p:nvPr>
            <p:custDataLst>
              <p:tags r:id="rId6"/>
            </p:custDataLst>
          </p:nvPr>
        </p:nvSpPr>
        <p:spPr>
          <a:xfrm>
            <a:off x="9364957" y="6007332"/>
            <a:ext cx="2221929" cy="45588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smtClean="0">
                <a:solidFill>
                  <a:schemeClr val="tx2"/>
                </a:solidFill>
                <a:effectLst>
                  <a:outerShdw blurRad="76200" dist="38100" dir="2700000" algn="ctr" rotWithShape="0">
                    <a:schemeClr val="accent1">
                      <a:alpha val="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2024/11/16</a:t>
            </a:r>
            <a:endParaRPr lang="en-US" altLang="zh-CN" sz="1600" spc="300" dirty="0">
              <a:solidFill>
                <a:schemeClr val="tx2"/>
              </a:solidFill>
              <a:effectLst>
                <a:outerShdw blurRad="76200" dist="38100" dir="2700000" algn="ctr" rotWithShape="0">
                  <a:schemeClr val="accent1">
                    <a:alpha val="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1459832" y="3843588"/>
            <a:ext cx="2935705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827022" y="3843588"/>
            <a:ext cx="512494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>
            <a:off x="10219675" y="5955960"/>
            <a:ext cx="512494" cy="0"/>
          </a:xfrm>
          <a:prstGeom prst="line">
            <a:avLst/>
          </a:prstGeom>
          <a:ln w="952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1006776" y="5705135"/>
            <a:ext cx="665480" cy="250825"/>
            <a:chOff x="690695" y="266700"/>
            <a:chExt cx="1761702" cy="533400"/>
          </a:xfrm>
          <a:solidFill>
            <a:schemeClr val="tx1"/>
          </a:solidFill>
          <a:effectLst>
            <a:outerShdw blurRad="63500" dist="381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45" name="箭头: V 形 44"/>
            <p:cNvSpPr/>
            <p:nvPr/>
          </p:nvSpPr>
          <p:spPr>
            <a:xfrm>
              <a:off x="690695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箭头: V 形 45"/>
            <p:cNvSpPr/>
            <p:nvPr/>
          </p:nvSpPr>
          <p:spPr>
            <a:xfrm>
              <a:off x="1238171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箭头: V 形 46"/>
            <p:cNvSpPr/>
            <p:nvPr/>
          </p:nvSpPr>
          <p:spPr>
            <a:xfrm>
              <a:off x="1785647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278012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hape 3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35" name="矩形 34"/>
          <p:cNvSpPr/>
          <p:nvPr/>
        </p:nvSpPr>
        <p:spPr>
          <a:xfrm rot="16200000">
            <a:off x="2663825" y="-2667318"/>
            <a:ext cx="6863715" cy="12192635"/>
          </a:xfrm>
          <a:prstGeom prst="rect">
            <a:avLst/>
          </a:prstGeom>
          <a:solidFill>
            <a:schemeClr val="accent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 dirty="0"/>
          </a:p>
        </p:txBody>
      </p:sp>
      <p:sp>
        <p:nvSpPr>
          <p:cNvPr id="8" name="文本框 26"/>
          <p:cNvSpPr txBox="1"/>
          <p:nvPr/>
        </p:nvSpPr>
        <p:spPr>
          <a:xfrm>
            <a:off x="9948241" y="2781702"/>
            <a:ext cx="1591918" cy="92333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4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</a:p>
        </p:txBody>
      </p:sp>
      <p:sp>
        <p:nvSpPr>
          <p:cNvPr id="9" name="文本框 27"/>
          <p:cNvSpPr txBox="1"/>
          <p:nvPr/>
        </p:nvSpPr>
        <p:spPr>
          <a:xfrm>
            <a:off x="9948241" y="3705032"/>
            <a:ext cx="1591918" cy="369332"/>
          </a:xfrm>
          <a:prstGeom prst="rect">
            <a:avLst/>
          </a:prstGeom>
          <a:noFill/>
        </p:spPr>
        <p:txBody>
          <a:bodyPr wrap="square" rtlCol="0">
            <a:normAutofit fontScale="95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Content</a:t>
            </a:r>
            <a:endParaRPr lang="en-US" altLang="zh-CN" sz="1800" i="1" dirty="0">
              <a:solidFill>
                <a:schemeClr val="tx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任意多边形 38"/>
          <p:cNvSpPr/>
          <p:nvPr/>
        </p:nvSpPr>
        <p:spPr>
          <a:xfrm flipH="1">
            <a:off x="0" y="-30798"/>
            <a:ext cx="9265920" cy="6891655"/>
          </a:xfrm>
          <a:custGeom>
            <a:avLst/>
            <a:gdLst>
              <a:gd name="adj" fmla="val 5832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4592" h="10853">
                <a:moveTo>
                  <a:pt x="633" y="0"/>
                </a:moveTo>
                <a:lnTo>
                  <a:pt x="14592" y="0"/>
                </a:lnTo>
                <a:lnTo>
                  <a:pt x="14592" y="10853"/>
                </a:lnTo>
                <a:lnTo>
                  <a:pt x="633" y="10853"/>
                </a:lnTo>
                <a:cubicBezTo>
                  <a:pt x="283" y="10853"/>
                  <a:pt x="0" y="10570"/>
                  <a:pt x="0" y="10220"/>
                </a:cubicBezTo>
                <a:lnTo>
                  <a:pt x="0" y="633"/>
                </a:lnTo>
                <a:cubicBezTo>
                  <a:pt x="0" y="283"/>
                  <a:pt x="283" y="0"/>
                  <a:pt x="6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11" name="Text4"/>
          <p:cNvGrpSpPr/>
          <p:nvPr/>
        </p:nvGrpSpPr>
        <p:grpSpPr>
          <a:xfrm>
            <a:off x="1299128" y="1231264"/>
            <a:ext cx="3189061" cy="1463150"/>
            <a:chOff x="2757713" y="1890118"/>
            <a:chExt cx="3189061" cy="1434946"/>
          </a:xfrm>
        </p:grpSpPr>
        <p:sp>
          <p:nvSpPr>
            <p:cNvPr id="32" name="Text1"/>
            <p:cNvSpPr txBox="1"/>
            <p:nvPr>
              <p:custDataLst>
                <p:tags r:id="rId15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项目设计背景源于市场需求与技术创新的融合。</a:t>
              </a:r>
              <a:endParaRPr lang="en-US" altLang="ko-KR" sz="1000" dirty="0" err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3" name="Text2"/>
            <p:cNvSpPr/>
            <p:nvPr>
              <p:custDataLst>
                <p:tags r:id="rId16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项目设计背景</a:t>
              </a:r>
              <a:endParaRPr lang="en-US" altLang="ko-KR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4" name="Text3"/>
            <p:cNvSpPr/>
            <p:nvPr>
              <p:custDataLst>
                <p:tags r:id="rId17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800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01</a:t>
              </a:r>
              <a:endParaRPr lang="en-US" altLang="ko-KR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2" name="Text8"/>
          <p:cNvGrpSpPr/>
          <p:nvPr/>
        </p:nvGrpSpPr>
        <p:grpSpPr>
          <a:xfrm>
            <a:off x="1299128" y="2809984"/>
            <a:ext cx="3189061" cy="1463040"/>
            <a:chOff x="2757713" y="1890118"/>
            <a:chExt cx="3189061" cy="1434946"/>
          </a:xfrm>
        </p:grpSpPr>
        <p:sp>
          <p:nvSpPr>
            <p:cNvPr id="29" name="Text5"/>
            <p:cNvSpPr txBox="1"/>
            <p:nvPr>
              <p:custDataLst>
                <p:tags r:id="rId12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网站设计规划需注重用户体验与功能布局。</a:t>
              </a:r>
              <a:endParaRPr lang="en-US" altLang="ko-KR" sz="1000" dirty="0" err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0" name="Text6"/>
            <p:cNvSpPr/>
            <p:nvPr>
              <p:custDataLst>
                <p:tags r:id="rId13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网站设计规划</a:t>
              </a:r>
              <a:endParaRPr lang="en-US" altLang="ko-KR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31" name="Text7"/>
            <p:cNvSpPr/>
            <p:nvPr>
              <p:custDataLst>
                <p:tags r:id="rId14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800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03</a:t>
              </a:r>
              <a:endParaRPr lang="en-US" altLang="ko-KR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3" name="Text12"/>
          <p:cNvGrpSpPr/>
          <p:nvPr/>
        </p:nvGrpSpPr>
        <p:grpSpPr>
          <a:xfrm>
            <a:off x="1299128" y="4388594"/>
            <a:ext cx="3189061" cy="1463040"/>
            <a:chOff x="2757713" y="1890118"/>
            <a:chExt cx="3189061" cy="1434946"/>
          </a:xfrm>
        </p:grpSpPr>
        <p:sp>
          <p:nvSpPr>
            <p:cNvPr id="26" name="Text9"/>
            <p:cNvSpPr txBox="1"/>
            <p:nvPr>
              <p:custDataLst>
                <p:tags r:id="rId9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总结是提升认知、优化行动的有效手段。</a:t>
              </a:r>
              <a:endParaRPr lang="en-US" altLang="ko-KR" sz="1000" dirty="0" err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7" name="Text10"/>
            <p:cNvSpPr/>
            <p:nvPr>
              <p:custDataLst>
                <p:tags r:id="rId10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总结</a:t>
              </a:r>
              <a:endParaRPr lang="en-US" altLang="ko-KR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8" name="Text11"/>
            <p:cNvSpPr/>
            <p:nvPr>
              <p:custDataLst>
                <p:tags r:id="rId11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800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05</a:t>
              </a:r>
              <a:endParaRPr lang="en-US" altLang="ko-KR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4" name="Text16"/>
          <p:cNvGrpSpPr/>
          <p:nvPr/>
        </p:nvGrpSpPr>
        <p:grpSpPr>
          <a:xfrm>
            <a:off x="4687529" y="1232534"/>
            <a:ext cx="3189061" cy="1463150"/>
            <a:chOff x="2757713" y="1890118"/>
            <a:chExt cx="3189061" cy="1434946"/>
          </a:xfrm>
        </p:grpSpPr>
        <p:sp>
          <p:nvSpPr>
            <p:cNvPr id="23" name="Text13"/>
            <p:cNvSpPr txBox="1"/>
            <p:nvPr>
              <p:custDataLst>
                <p:tags r:id="rId6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网站设计需明确目标用户及功能需求。</a:t>
              </a:r>
              <a:endParaRPr lang="en-US" altLang="ko-KR" sz="1000" dirty="0" err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4" name="Text14"/>
            <p:cNvSpPr/>
            <p:nvPr>
              <p:custDataLst>
                <p:tags r:id="rId7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网站设计需求分析</a:t>
              </a:r>
              <a:endParaRPr lang="en-US" altLang="ko-KR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5" name="Text15"/>
            <p:cNvSpPr/>
            <p:nvPr>
              <p:custDataLst>
                <p:tags r:id="rId8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800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02</a:t>
              </a:r>
              <a:endParaRPr lang="en-US" altLang="ko-KR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  <p:grpSp>
        <p:nvGrpSpPr>
          <p:cNvPr id="15" name="Text20"/>
          <p:cNvGrpSpPr/>
          <p:nvPr/>
        </p:nvGrpSpPr>
        <p:grpSpPr>
          <a:xfrm>
            <a:off x="4687529" y="2811254"/>
            <a:ext cx="3189061" cy="1463040"/>
            <a:chOff x="2757713" y="1890118"/>
            <a:chExt cx="3189061" cy="1434946"/>
          </a:xfrm>
        </p:grpSpPr>
        <p:sp>
          <p:nvSpPr>
            <p:cNvPr id="20" name="Text17"/>
            <p:cNvSpPr txBox="1"/>
            <p:nvPr>
              <p:custDataLst>
                <p:tags r:id="rId3"/>
              </p:custDataLst>
            </p:nvPr>
          </p:nvSpPr>
          <p:spPr>
            <a:xfrm>
              <a:off x="2757714" y="2905780"/>
              <a:ext cx="3189060" cy="419284"/>
            </a:xfrm>
            <a:prstGeom prst="rect">
              <a:avLst/>
            </a:prstGeom>
            <a:noFill/>
          </p:spPr>
          <p:txBody>
            <a:bodyPr wrap="square" rtlCol="0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171450" indent="-171450">
                <a:buFont typeface="Wingdings" panose="05000000000000000000" pitchFamily="2" charset="2"/>
                <a:buChar char="§"/>
              </a:pPr>
              <a:r>
                <a:rPr lang="zh-CN" altLang="en-US" sz="1000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网站设计实施过程需规划、设计、开发、测试及上线维护。</a:t>
              </a:r>
              <a:endParaRPr lang="en-US" altLang="ko-KR" sz="1000" dirty="0" err="1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1" name="Text18"/>
            <p:cNvSpPr/>
            <p:nvPr>
              <p:custDataLst>
                <p:tags r:id="rId4"/>
              </p:custDataLst>
            </p:nvPr>
          </p:nvSpPr>
          <p:spPr>
            <a:xfrm>
              <a:off x="2757713" y="2474893"/>
              <a:ext cx="3189061" cy="369332"/>
            </a:xfrm>
            <a:prstGeom prst="rect">
              <a:avLst/>
            </a:prstGeom>
          </p:spPr>
          <p:txBody>
            <a:bodyPr wrap="squar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zh-CN" altLang="en-US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网站设计实施过程</a:t>
              </a:r>
              <a:endParaRPr lang="en-US" altLang="ko-KR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sp>
          <p:nvSpPr>
            <p:cNvPr id="22" name="Text19"/>
            <p:cNvSpPr/>
            <p:nvPr>
              <p:custDataLst>
                <p:tags r:id="rId5"/>
              </p:custDataLst>
            </p:nvPr>
          </p:nvSpPr>
          <p:spPr>
            <a:xfrm>
              <a:off x="2757714" y="1890118"/>
              <a:ext cx="1776103" cy="584775"/>
            </a:xfrm>
            <a:prstGeom prst="rect">
              <a:avLst/>
            </a:prstGeom>
          </p:spPr>
          <p:txBody>
            <a:bodyPr wrap="none">
              <a:norm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altLang="ko-KR" sz="2800" b="1" smtClean="0">
                  <a:solidFill>
                    <a:schemeClr val="tx2"/>
                  </a:solidFill>
                  <a:latin typeface="微软雅黑" panose="020B0503020204020204" charset="-122"/>
                  <a:ea typeface="微软雅黑" panose="020B0503020204020204" charset="-122"/>
                </a:rPr>
                <a:t>04</a:t>
              </a:r>
              <a:endParaRPr lang="en-US" altLang="ko-KR" sz="2800" b="1" dirty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</p:grp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5310790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1">
            <a:extLst>
              <a:ext uri="{FF2B5EF4-FFF2-40B4-BE49-F238E27FC236}">
                <a16:creationId xmlns:a16="http://schemas.microsoft.com/office/drawing/2014/main" id="{F8874A79-BFF7-97CF-673E-BDA4191CC6CC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5693183" cy="4201610"/>
          </a:xfrm>
          <a:custGeom>
            <a:avLst/>
            <a:gdLst/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0553" h="5603">
                <a:moveTo>
                  <a:pt x="0" y="0"/>
                </a:moveTo>
                <a:lnTo>
                  <a:pt x="9058" y="0"/>
                </a:lnTo>
                <a:lnTo>
                  <a:pt x="10553" y="1494"/>
                </a:lnTo>
                <a:lnTo>
                  <a:pt x="10553" y="5603"/>
                </a:lnTo>
                <a:lnTo>
                  <a:pt x="0" y="5603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17"/>
            <a:srcRect/>
            <a:stretch>
              <a:fillRect t="-17750" b="-1775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Shape2">
            <a:extLst>
              <a:ext uri="{FF2B5EF4-FFF2-40B4-BE49-F238E27FC236}">
                <a16:creationId xmlns:a16="http://schemas.microsoft.com/office/drawing/2014/main" id="{FBB9FC00-DA41-175C-A945-69A16A58CAC9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402818" y="6255134"/>
            <a:ext cx="1163894" cy="251228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accent1"/>
            </a:solidFill>
          </a:ln>
        </p:spPr>
        <p:txBody>
          <a:bodyPr wrap="square" lIns="91440" tIns="0" rIns="0" bIns="0" rtlCol="0" anchor="ctr">
            <a:noAutofit/>
          </a:bodyPr>
          <a:lstStyle/>
          <a:p>
            <a:pPr algn="ctr"/>
            <a:r>
              <a:rPr 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思源黑体 CN" panose="020B0500000000000000" pitchFamily="34" charset="-122"/>
              </a:rPr>
              <a:t>Read more &gt;&gt;</a:t>
            </a:r>
          </a:p>
        </p:txBody>
      </p:sp>
      <p:sp>
        <p:nvSpPr>
          <p:cNvPr id="20" name="Text1">
            <a:extLst>
              <a:ext uri="{FF2B5EF4-FFF2-40B4-BE49-F238E27FC236}">
                <a16:creationId xmlns:a16="http://schemas.microsoft.com/office/drawing/2014/main" id="{4A56825E-F327-20DD-DA59-6B2381F28963}"/>
              </a:ext>
            </a:extLst>
          </p:cNvPr>
          <p:cNvSpPr txBox="1"/>
          <p:nvPr>
            <p:custDataLst>
              <p:tags r:id="rId5"/>
            </p:custDataLst>
          </p:nvPr>
        </p:nvSpPr>
        <p:spPr>
          <a:xfrm>
            <a:off x="347808" y="4402424"/>
            <a:ext cx="5345375" cy="1306045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项目设计背景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  <p:sp>
        <p:nvSpPr>
          <p:cNvPr id="21" name="Text2">
            <a:extLst>
              <a:ext uri="{FF2B5EF4-FFF2-40B4-BE49-F238E27FC236}">
                <a16:creationId xmlns:a16="http://schemas.microsoft.com/office/drawing/2014/main" id="{CBFD8476-ED37-3273-53A7-8629C084F39B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943600" y="2731024"/>
            <a:ext cx="5900592" cy="1637981"/>
          </a:xfrm>
          <a:prstGeom prst="roundRect">
            <a:avLst>
              <a:gd name="adj" fmla="val 5818"/>
            </a:avLst>
          </a:prstGeom>
          <a:solidFill>
            <a:schemeClr val="accent1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>
              <a:lnSpc>
                <a:spcPct val="130000"/>
              </a:lnSpc>
            </a:pP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Text3">
            <a:extLst>
              <a:ext uri="{FF2B5EF4-FFF2-40B4-BE49-F238E27FC236}">
                <a16:creationId xmlns:a16="http://schemas.microsoft.com/office/drawing/2014/main" id="{A58B532B-4232-F16D-3965-9F6677B7BCB1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6153181" y="3022739"/>
            <a:ext cx="5500104" cy="1205968"/>
          </a:xfrm>
          <a:prstGeom prst="roundRect">
            <a:avLst>
              <a:gd name="adj" fmla="val 581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</a:pPr>
            <a:r>
              <a:rPr kumimoji="1" lang="zh-CN" altLang="en-US" sz="14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在数字化时代，布达拉宫需要一个更现代的展示平台。传统的宣传方式已无法满足现代游客的需求，而一个集预约、导览、文化展示等功能于一体的网站，可以大大提高游客的参观体验和满意度。</a:t>
            </a:r>
          </a:p>
          <a:p>
            <a:pPr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</a:pP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Text4">
            <a:extLst>
              <a:ext uri="{FF2B5EF4-FFF2-40B4-BE49-F238E27FC236}">
                <a16:creationId xmlns:a16="http://schemas.microsoft.com/office/drawing/2014/main" id="{C1A557D4-DA15-5B6D-1541-4D002B4A72DC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5943600" y="844896"/>
            <a:ext cx="5900592" cy="1637981"/>
          </a:xfrm>
          <a:prstGeom prst="roundRect">
            <a:avLst>
              <a:gd name="adj" fmla="val 5818"/>
            </a:avLst>
          </a:pr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>
              <a:lnSpc>
                <a:spcPct val="130000"/>
              </a:lnSpc>
            </a:pP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Text5">
            <a:extLst>
              <a:ext uri="{FF2B5EF4-FFF2-40B4-BE49-F238E27FC236}">
                <a16:creationId xmlns:a16="http://schemas.microsoft.com/office/drawing/2014/main" id="{E16FE491-74B7-08ED-338F-A02742A1650E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153181" y="1136611"/>
            <a:ext cx="5500104" cy="1205970"/>
          </a:xfrm>
          <a:prstGeom prst="roundRect">
            <a:avLst>
              <a:gd name="adj" fmla="val 581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 lnSpcReduction="10000"/>
          </a:bodyPr>
          <a:lstStyle/>
          <a:p>
            <a:pPr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</a:pPr>
            <a:r>
              <a:rPr kumimoji="1" lang="zh-CN" altLang="en-US" sz="14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布达拉宫作为著名景点，吸引了大量游客。游客们通过翻阅导游手册或查询手机攻略来了解参观信息，但传统纸质资料和零散网络信息无法满足游客需求。因此，构建一个虚拟布达拉宫的网站显得尤为必要。</a:t>
            </a:r>
          </a:p>
          <a:p>
            <a:pPr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</a:pP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9" name="Text6">
            <a:extLst>
              <a:ext uri="{FF2B5EF4-FFF2-40B4-BE49-F238E27FC236}">
                <a16:creationId xmlns:a16="http://schemas.microsoft.com/office/drawing/2014/main" id="{94387B5B-EF58-8876-6D31-0A499EF14C61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5943600" y="4617153"/>
            <a:ext cx="5900592" cy="1637981"/>
          </a:xfrm>
          <a:prstGeom prst="roundRect">
            <a:avLst>
              <a:gd name="adj" fmla="val 5818"/>
            </a:avLst>
          </a:prstGeom>
          <a:solidFill>
            <a:schemeClr val="accent2"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>
              <a:lnSpc>
                <a:spcPct val="130000"/>
              </a:lnSpc>
            </a:pP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0" name="Text7">
            <a:extLst>
              <a:ext uri="{FF2B5EF4-FFF2-40B4-BE49-F238E27FC236}">
                <a16:creationId xmlns:a16="http://schemas.microsoft.com/office/drawing/2014/main" id="{1BFA6790-48A0-BE55-8FA6-C18BFA3E8926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153181" y="4908868"/>
            <a:ext cx="5500104" cy="1205970"/>
          </a:xfrm>
          <a:prstGeom prst="roundRect">
            <a:avLst>
              <a:gd name="adj" fmla="val 5818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>
              <a:lnSpc>
                <a:spcPct val="130000"/>
              </a:lnSpc>
              <a:spcBef>
                <a:spcPts val="150"/>
              </a:spcBef>
              <a:spcAft>
                <a:spcPts val="150"/>
              </a:spcAft>
            </a:pPr>
            <a:r>
              <a:rPr kumimoji="1" lang="zh-CN" altLang="en-US" sz="14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通过构建一个虚拟的布达拉宫网站，可以实现古迹与现代科技的完美碰撞。这一创新构想旨在解决游客面临的实际问题，同时让游客在点击中感受布达拉宫的文化底蕴。</a:t>
            </a:r>
            <a:endParaRPr kumimoji="1" lang="zh-CN" altLang="en-US" sz="1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2" name="Text8">
            <a:extLst>
              <a:ext uri="{FF2B5EF4-FFF2-40B4-BE49-F238E27FC236}">
                <a16:creationId xmlns:a16="http://schemas.microsoft.com/office/drawing/2014/main" id="{0F87E677-80BA-3AA1-1717-7E5C1A86BB2B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153181" y="4464930"/>
            <a:ext cx="2261283" cy="44478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 algn="ctr" fontAlgn="ctr"/>
            <a:r>
              <a:rPr kumimoji="1" lang="zh-CN" altLang="en-US" sz="1822" b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创新构想</a:t>
            </a:r>
            <a:endParaRPr kumimoji="1" lang="zh-CN" altLang="en-US" sz="1822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Text9">
            <a:extLst>
              <a:ext uri="{FF2B5EF4-FFF2-40B4-BE49-F238E27FC236}">
                <a16:creationId xmlns:a16="http://schemas.microsoft.com/office/drawing/2014/main" id="{CF5572F0-9A6A-E289-D7B5-3DD1DA3ED53B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6153181" y="2552197"/>
            <a:ext cx="2261283" cy="4447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/>
          </a:bodyPr>
          <a:lstStyle/>
          <a:p>
            <a:pPr algn="ctr" fontAlgn="ctr"/>
            <a:r>
              <a:rPr kumimoji="1" lang="zh-CN" altLang="en-US" sz="1822" b="1" smtClean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数字化时代的需求</a:t>
            </a:r>
            <a:endParaRPr kumimoji="1" lang="en-US" altLang="zh-CN" sz="1822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Text10">
            <a:extLst>
              <a:ext uri="{FF2B5EF4-FFF2-40B4-BE49-F238E27FC236}">
                <a16:creationId xmlns:a16="http://schemas.microsoft.com/office/drawing/2014/main" id="{AE729EE9-FE70-D38B-D679-2B3661ABC079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089681" y="622502"/>
            <a:ext cx="2388283" cy="444788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rtlCol="0" anchor="ctr" anchorCtr="0">
            <a:normAutofit fontScale="92500" lnSpcReduction="10000"/>
          </a:bodyPr>
          <a:lstStyle/>
          <a:p>
            <a:pPr algn="ctr" fontAlgn="ctr">
              <a:lnSpc>
                <a:spcPct val="120000"/>
              </a:lnSpc>
            </a:pPr>
            <a:r>
              <a:rPr kumimoji="1" lang="zh-CN" altLang="en-US" sz="1822" b="1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布达拉宫游客参观现状</a:t>
            </a:r>
            <a:endParaRPr kumimoji="1" lang="zh-CN" altLang="en-US" sz="1822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4007478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1">
            <a:extLst>
              <a:ext uri="{FF2B5EF4-FFF2-40B4-BE49-F238E27FC236}">
                <a16:creationId xmlns:a16="http://schemas.microsoft.com/office/drawing/2014/main" id="{E9F9809D-61C6-B83A-2855-94F22BF78CD6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45096" y="287410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网站设计需求分析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思源黑体 CN" panose="020B0500000000000000" pitchFamily="34" charset="-122"/>
            </a:endParaRPr>
          </a:p>
        </p:txBody>
      </p:sp>
      <p:sp>
        <p:nvSpPr>
          <p:cNvPr id="5" name="Text2">
            <a:extLst>
              <a:ext uri="{FF2B5EF4-FFF2-40B4-BE49-F238E27FC236}">
                <a16:creationId xmlns:a16="http://schemas.microsoft.com/office/drawing/2014/main" id="{F24C5586-2059-2686-8076-11C8ABCF0152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 rot="8100000">
            <a:off x="1401084" y="1846783"/>
            <a:ext cx="1942854" cy="1942853"/>
          </a:xfrm>
          <a:custGeom>
            <a:avLst/>
            <a:gdLst>
              <a:gd name="connsiteX0" fmla="*/ 0 w 1942854"/>
              <a:gd name="connsiteY0" fmla="*/ 0 h 1942853"/>
              <a:gd name="connsiteX1" fmla="*/ 1942854 w 1942854"/>
              <a:gd name="connsiteY1" fmla="*/ 0 h 1942853"/>
              <a:gd name="connsiteX2" fmla="*/ 1942854 w 1942854"/>
              <a:gd name="connsiteY2" fmla="*/ 1942853 h 1942853"/>
              <a:gd name="connsiteX3" fmla="*/ 0 w 1942854"/>
              <a:gd name="connsiteY3" fmla="*/ 1942853 h 1942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854" h="1942853">
                <a:moveTo>
                  <a:pt x="0" y="0"/>
                </a:moveTo>
                <a:lnTo>
                  <a:pt x="1942854" y="0"/>
                </a:lnTo>
                <a:lnTo>
                  <a:pt x="1942854" y="1942853"/>
                </a:lnTo>
                <a:lnTo>
                  <a:pt x="0" y="1942853"/>
                </a:lnTo>
                <a:close/>
              </a:path>
            </a:pathLst>
          </a:custGeom>
          <a:solidFill>
            <a:schemeClr val="accent1"/>
          </a:solidFill>
          <a:ln w="22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6" name="Text3">
            <a:extLst>
              <a:ext uri="{FF2B5EF4-FFF2-40B4-BE49-F238E27FC236}">
                <a16:creationId xmlns:a16="http://schemas.microsoft.com/office/drawing/2014/main" id="{2D8EEC83-D5BB-8E32-C657-314A8D173943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 rot="8100000">
            <a:off x="5136407" y="1846686"/>
            <a:ext cx="1942854" cy="1942853"/>
          </a:xfrm>
          <a:custGeom>
            <a:avLst/>
            <a:gdLst>
              <a:gd name="connsiteX0" fmla="*/ 0 w 1942854"/>
              <a:gd name="connsiteY0" fmla="*/ 0 h 1942853"/>
              <a:gd name="connsiteX1" fmla="*/ 1942854 w 1942854"/>
              <a:gd name="connsiteY1" fmla="*/ 0 h 1942853"/>
              <a:gd name="connsiteX2" fmla="*/ 1942854 w 1942854"/>
              <a:gd name="connsiteY2" fmla="*/ 1942853 h 1942853"/>
              <a:gd name="connsiteX3" fmla="*/ 0 w 1942854"/>
              <a:gd name="connsiteY3" fmla="*/ 1942853 h 1942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854" h="1942853">
                <a:moveTo>
                  <a:pt x="0" y="0"/>
                </a:moveTo>
                <a:lnTo>
                  <a:pt x="1942854" y="0"/>
                </a:lnTo>
                <a:lnTo>
                  <a:pt x="1942854" y="1942853"/>
                </a:lnTo>
                <a:lnTo>
                  <a:pt x="0" y="1942853"/>
                </a:lnTo>
                <a:close/>
              </a:path>
            </a:pathLst>
          </a:custGeom>
          <a:solidFill>
            <a:schemeClr val="accent2"/>
          </a:solidFill>
          <a:ln w="22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7" name="Text4">
            <a:extLst>
              <a:ext uri="{FF2B5EF4-FFF2-40B4-BE49-F238E27FC236}">
                <a16:creationId xmlns:a16="http://schemas.microsoft.com/office/drawing/2014/main" id="{C4A45DF7-9F1D-B17C-5528-E7E43ADEDAE3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rot="8100000">
            <a:off x="8813008" y="1846568"/>
            <a:ext cx="1942854" cy="1942853"/>
          </a:xfrm>
          <a:custGeom>
            <a:avLst/>
            <a:gdLst>
              <a:gd name="connsiteX0" fmla="*/ 0 w 1942854"/>
              <a:gd name="connsiteY0" fmla="*/ 0 h 1942853"/>
              <a:gd name="connsiteX1" fmla="*/ 1942854 w 1942854"/>
              <a:gd name="connsiteY1" fmla="*/ 0 h 1942853"/>
              <a:gd name="connsiteX2" fmla="*/ 1942854 w 1942854"/>
              <a:gd name="connsiteY2" fmla="*/ 1942853 h 1942853"/>
              <a:gd name="connsiteX3" fmla="*/ 0 w 1942854"/>
              <a:gd name="connsiteY3" fmla="*/ 1942853 h 1942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942854" h="1942853">
                <a:moveTo>
                  <a:pt x="0" y="0"/>
                </a:moveTo>
                <a:lnTo>
                  <a:pt x="1942854" y="0"/>
                </a:lnTo>
                <a:lnTo>
                  <a:pt x="1942854" y="1942853"/>
                </a:lnTo>
                <a:lnTo>
                  <a:pt x="0" y="1942853"/>
                </a:lnTo>
                <a:close/>
              </a:path>
            </a:pathLst>
          </a:custGeom>
          <a:solidFill>
            <a:schemeClr val="accent3"/>
          </a:solidFill>
          <a:ln w="22000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grpSp>
        <p:nvGrpSpPr>
          <p:cNvPr id="46" name="Shape1">
            <a:extLst>
              <a:ext uri="{FF2B5EF4-FFF2-40B4-BE49-F238E27FC236}">
                <a16:creationId xmlns:a16="http://schemas.microsoft.com/office/drawing/2014/main" id="{DA0089AE-2507-4686-36C5-21484BA91BBE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358520" y="1812223"/>
            <a:ext cx="11469019" cy="2025353"/>
            <a:chOff x="358520" y="1812223"/>
            <a:chExt cx="11469019" cy="2025353"/>
          </a:xfrm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9CCD3394-1FE9-456E-39FA-180D8F234948}"/>
                </a:ext>
              </a:extLst>
            </p:cNvPr>
            <p:cNvSpPr/>
            <p:nvPr/>
          </p:nvSpPr>
          <p:spPr>
            <a:xfrm>
              <a:off x="358520" y="2158068"/>
              <a:ext cx="975276" cy="1349502"/>
            </a:xfrm>
            <a:custGeom>
              <a:avLst/>
              <a:gdLst>
                <a:gd name="connsiteX0" fmla="*/ 955697 w 975276"/>
                <a:gd name="connsiteY0" fmla="*/ 281165 h 1349502"/>
                <a:gd name="connsiteX1" fmla="*/ 674532 w 975276"/>
                <a:gd name="connsiteY1" fmla="*/ 0 h 1349502"/>
                <a:gd name="connsiteX2" fmla="*/ 0 w 975276"/>
                <a:gd name="connsiteY2" fmla="*/ 677171 h 1349502"/>
                <a:gd name="connsiteX3" fmla="*/ 667272 w 975276"/>
                <a:gd name="connsiteY3" fmla="*/ 1349503 h 1349502"/>
                <a:gd name="connsiteX4" fmla="*/ 975277 w 975276"/>
                <a:gd name="connsiteY4" fmla="*/ 1051178 h 134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5276" h="1349502">
                  <a:moveTo>
                    <a:pt x="955697" y="281165"/>
                  </a:moveTo>
                  <a:lnTo>
                    <a:pt x="674532" y="0"/>
                  </a:lnTo>
                  <a:lnTo>
                    <a:pt x="0" y="677171"/>
                  </a:lnTo>
                  <a:lnTo>
                    <a:pt x="667272" y="1349503"/>
                  </a:lnTo>
                  <a:lnTo>
                    <a:pt x="975277" y="1051178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E79799F9-8E1A-AED1-1D27-C6FFA2390398}"/>
                </a:ext>
              </a:extLst>
            </p:cNvPr>
            <p:cNvSpPr/>
            <p:nvPr/>
          </p:nvSpPr>
          <p:spPr>
            <a:xfrm>
              <a:off x="10852262" y="2158068"/>
              <a:ext cx="975277" cy="1349502"/>
            </a:xfrm>
            <a:custGeom>
              <a:avLst/>
              <a:gdLst>
                <a:gd name="connsiteX0" fmla="*/ 19580 w 975277"/>
                <a:gd name="connsiteY0" fmla="*/ 281165 h 1349502"/>
                <a:gd name="connsiteX1" fmla="*/ 300525 w 975277"/>
                <a:gd name="connsiteY1" fmla="*/ 0 h 1349502"/>
                <a:gd name="connsiteX2" fmla="*/ 975277 w 975277"/>
                <a:gd name="connsiteY2" fmla="*/ 677171 h 1349502"/>
                <a:gd name="connsiteX3" fmla="*/ 308005 w 975277"/>
                <a:gd name="connsiteY3" fmla="*/ 1349503 h 1349502"/>
                <a:gd name="connsiteX4" fmla="*/ 0 w 975277"/>
                <a:gd name="connsiteY4" fmla="*/ 1051178 h 134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5277" h="1349502">
                  <a:moveTo>
                    <a:pt x="19580" y="281165"/>
                  </a:moveTo>
                  <a:lnTo>
                    <a:pt x="300525" y="0"/>
                  </a:lnTo>
                  <a:lnTo>
                    <a:pt x="975277" y="677171"/>
                  </a:lnTo>
                  <a:lnTo>
                    <a:pt x="308005" y="1349503"/>
                  </a:lnTo>
                  <a:lnTo>
                    <a:pt x="0" y="1051178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2AB07CC-D26B-988F-9421-16061ADFFEAB}"/>
                </a:ext>
              </a:extLst>
            </p:cNvPr>
            <p:cNvSpPr/>
            <p:nvPr/>
          </p:nvSpPr>
          <p:spPr>
            <a:xfrm>
              <a:off x="3456833" y="2159388"/>
              <a:ext cx="528009" cy="276324"/>
            </a:xfrm>
            <a:custGeom>
              <a:avLst/>
              <a:gdLst>
                <a:gd name="connsiteX0" fmla="*/ 0 w 528009"/>
                <a:gd name="connsiteY0" fmla="*/ 276325 h 276324"/>
                <a:gd name="connsiteX1" fmla="*/ 276105 w 528009"/>
                <a:gd name="connsiteY1" fmla="*/ 0 h 276324"/>
                <a:gd name="connsiteX2" fmla="*/ 528009 w 528009"/>
                <a:gd name="connsiteY2" fmla="*/ 276325 h 27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8009" h="276324">
                  <a:moveTo>
                    <a:pt x="0" y="276325"/>
                  </a:moveTo>
                  <a:lnTo>
                    <a:pt x="276105" y="0"/>
                  </a:lnTo>
                  <a:lnTo>
                    <a:pt x="528009" y="276325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6" name="任意多边形: 形状 15">
              <a:extLst>
                <a:ext uri="{FF2B5EF4-FFF2-40B4-BE49-F238E27FC236}">
                  <a16:creationId xmlns:a16="http://schemas.microsoft.com/office/drawing/2014/main" id="{2DBD5589-6BB1-37E0-04C4-DA7F168DF6CE}"/>
                </a:ext>
              </a:extLst>
            </p:cNvPr>
            <p:cNvSpPr/>
            <p:nvPr/>
          </p:nvSpPr>
          <p:spPr>
            <a:xfrm>
              <a:off x="3984843" y="1812223"/>
              <a:ext cx="1206281" cy="762752"/>
            </a:xfrm>
            <a:custGeom>
              <a:avLst/>
              <a:gdLst>
                <a:gd name="connsiteX0" fmla="*/ 0 w 1206281"/>
                <a:gd name="connsiteY0" fmla="*/ 762753 h 762752"/>
                <a:gd name="connsiteX1" fmla="*/ 755273 w 1206281"/>
                <a:gd name="connsiteY1" fmla="*/ 0 h 762752"/>
                <a:gd name="connsiteX2" fmla="*/ 1206281 w 1206281"/>
                <a:gd name="connsiteY2" fmla="*/ 451008 h 76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281" h="762752">
                  <a:moveTo>
                    <a:pt x="0" y="762753"/>
                  </a:moveTo>
                  <a:lnTo>
                    <a:pt x="755273" y="0"/>
                  </a:lnTo>
                  <a:lnTo>
                    <a:pt x="1206281" y="451008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 dirty="0"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DF118DBD-8D56-C40D-0B66-729ADECA570C}"/>
                </a:ext>
              </a:extLst>
            </p:cNvPr>
            <p:cNvSpPr/>
            <p:nvPr/>
          </p:nvSpPr>
          <p:spPr>
            <a:xfrm>
              <a:off x="6999995" y="1812223"/>
              <a:ext cx="1197921" cy="762752"/>
            </a:xfrm>
            <a:custGeom>
              <a:avLst/>
              <a:gdLst>
                <a:gd name="connsiteX0" fmla="*/ 0 w 1197921"/>
                <a:gd name="connsiteY0" fmla="*/ 438907 h 762752"/>
                <a:gd name="connsiteX1" fmla="*/ 445068 w 1197921"/>
                <a:gd name="connsiteY1" fmla="*/ 0 h 762752"/>
                <a:gd name="connsiteX2" fmla="*/ 1197921 w 1197921"/>
                <a:gd name="connsiteY2" fmla="*/ 762753 h 76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7921" h="762752">
                  <a:moveTo>
                    <a:pt x="0" y="438907"/>
                  </a:moveTo>
                  <a:lnTo>
                    <a:pt x="445068" y="0"/>
                  </a:lnTo>
                  <a:lnTo>
                    <a:pt x="1197921" y="762753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923349A9-57F2-79AC-2E64-75007266F674}"/>
                </a:ext>
              </a:extLst>
            </p:cNvPr>
            <p:cNvSpPr/>
            <p:nvPr/>
          </p:nvSpPr>
          <p:spPr>
            <a:xfrm>
              <a:off x="8281078" y="2141128"/>
              <a:ext cx="466188" cy="287764"/>
            </a:xfrm>
            <a:custGeom>
              <a:avLst/>
              <a:gdLst>
                <a:gd name="connsiteX0" fmla="*/ 0 w 466188"/>
                <a:gd name="connsiteY0" fmla="*/ 178423 h 287764"/>
                <a:gd name="connsiteX1" fmla="*/ 178423 w 466188"/>
                <a:gd name="connsiteY1" fmla="*/ 0 h 287764"/>
                <a:gd name="connsiteX2" fmla="*/ 466188 w 466188"/>
                <a:gd name="connsiteY2" fmla="*/ 287765 h 28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6188" h="287764">
                  <a:moveTo>
                    <a:pt x="0" y="178423"/>
                  </a:moveTo>
                  <a:lnTo>
                    <a:pt x="178423" y="0"/>
                  </a:lnTo>
                  <a:lnTo>
                    <a:pt x="466188" y="287765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3" name="任意多边形: 形状 22">
              <a:extLst>
                <a:ext uri="{FF2B5EF4-FFF2-40B4-BE49-F238E27FC236}">
                  <a16:creationId xmlns:a16="http://schemas.microsoft.com/office/drawing/2014/main" id="{86B5F972-54E5-8E28-DD43-0AE709489CB9}"/>
                </a:ext>
              </a:extLst>
            </p:cNvPr>
            <p:cNvSpPr/>
            <p:nvPr/>
          </p:nvSpPr>
          <p:spPr>
            <a:xfrm>
              <a:off x="3456833" y="3214306"/>
              <a:ext cx="528009" cy="276104"/>
            </a:xfrm>
            <a:custGeom>
              <a:avLst/>
              <a:gdLst>
                <a:gd name="connsiteX0" fmla="*/ 0 w 528009"/>
                <a:gd name="connsiteY0" fmla="*/ 0 h 276104"/>
                <a:gd name="connsiteX1" fmla="*/ 276105 w 528009"/>
                <a:gd name="connsiteY1" fmla="*/ 276105 h 276104"/>
                <a:gd name="connsiteX2" fmla="*/ 528009 w 528009"/>
                <a:gd name="connsiteY2" fmla="*/ 0 h 27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8009" h="276104">
                  <a:moveTo>
                    <a:pt x="0" y="0"/>
                  </a:moveTo>
                  <a:lnTo>
                    <a:pt x="276105" y="276105"/>
                  </a:lnTo>
                  <a:lnTo>
                    <a:pt x="528009" y="0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90DFAD2C-8F03-7403-DC64-9CC34B98457E}"/>
                </a:ext>
              </a:extLst>
            </p:cNvPr>
            <p:cNvSpPr/>
            <p:nvPr/>
          </p:nvSpPr>
          <p:spPr>
            <a:xfrm>
              <a:off x="3984843" y="3074824"/>
              <a:ext cx="1206281" cy="762752"/>
            </a:xfrm>
            <a:custGeom>
              <a:avLst/>
              <a:gdLst>
                <a:gd name="connsiteX0" fmla="*/ 0 w 1206281"/>
                <a:gd name="connsiteY0" fmla="*/ 0 h 762752"/>
                <a:gd name="connsiteX1" fmla="*/ 755273 w 1206281"/>
                <a:gd name="connsiteY1" fmla="*/ 762753 h 762752"/>
                <a:gd name="connsiteX2" fmla="*/ 1206281 w 1206281"/>
                <a:gd name="connsiteY2" fmla="*/ 311745 h 76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281" h="762752">
                  <a:moveTo>
                    <a:pt x="0" y="0"/>
                  </a:moveTo>
                  <a:lnTo>
                    <a:pt x="755273" y="762753"/>
                  </a:lnTo>
                  <a:lnTo>
                    <a:pt x="1206281" y="311745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DF5D58F0-B24F-B108-F24A-2BCF717331F2}"/>
                </a:ext>
              </a:extLst>
            </p:cNvPr>
            <p:cNvSpPr/>
            <p:nvPr/>
          </p:nvSpPr>
          <p:spPr>
            <a:xfrm>
              <a:off x="6999995" y="3074824"/>
              <a:ext cx="1197921" cy="762752"/>
            </a:xfrm>
            <a:custGeom>
              <a:avLst/>
              <a:gdLst>
                <a:gd name="connsiteX0" fmla="*/ 0 w 1197921"/>
                <a:gd name="connsiteY0" fmla="*/ 324065 h 762752"/>
                <a:gd name="connsiteX1" fmla="*/ 445068 w 1197921"/>
                <a:gd name="connsiteY1" fmla="*/ 762753 h 762752"/>
                <a:gd name="connsiteX2" fmla="*/ 1197921 w 1197921"/>
                <a:gd name="connsiteY2" fmla="*/ 0 h 7627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97921" h="762752">
                  <a:moveTo>
                    <a:pt x="0" y="324065"/>
                  </a:moveTo>
                  <a:lnTo>
                    <a:pt x="445068" y="762753"/>
                  </a:lnTo>
                  <a:lnTo>
                    <a:pt x="1197921" y="0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10514F68-D03F-75C2-D08D-DCB5AFE81218}"/>
                </a:ext>
              </a:extLst>
            </p:cNvPr>
            <p:cNvSpPr/>
            <p:nvPr/>
          </p:nvSpPr>
          <p:spPr>
            <a:xfrm>
              <a:off x="8281078" y="3220906"/>
              <a:ext cx="466188" cy="287984"/>
            </a:xfrm>
            <a:custGeom>
              <a:avLst/>
              <a:gdLst>
                <a:gd name="connsiteX0" fmla="*/ 0 w 466188"/>
                <a:gd name="connsiteY0" fmla="*/ 109562 h 287984"/>
                <a:gd name="connsiteX1" fmla="*/ 178423 w 466188"/>
                <a:gd name="connsiteY1" fmla="*/ 287985 h 287984"/>
                <a:gd name="connsiteX2" fmla="*/ 466188 w 466188"/>
                <a:gd name="connsiteY2" fmla="*/ 0 h 287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6188" h="287984">
                  <a:moveTo>
                    <a:pt x="0" y="109562"/>
                  </a:moveTo>
                  <a:lnTo>
                    <a:pt x="178423" y="287985"/>
                  </a:lnTo>
                  <a:lnTo>
                    <a:pt x="466188" y="0"/>
                  </a:lnTo>
                </a:path>
              </a:pathLst>
            </a:custGeom>
            <a:noFill/>
            <a:ln w="2200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37" name="Text5">
            <a:extLst>
              <a:ext uri="{FF2B5EF4-FFF2-40B4-BE49-F238E27FC236}">
                <a16:creationId xmlns:a16="http://schemas.microsoft.com/office/drawing/2014/main" id="{715DFF12-2F89-7280-6FA5-8027A4C38586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998706" y="4776275"/>
            <a:ext cx="2625698" cy="179431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游客对布达拉宫的历史深度赞叹不已，但对预约参观流程繁琐提出疑问。因此，网站设计需要包含预约功能、导览服务以及文化展示等综合性功能，以满足游客的实际需求。</a:t>
            </a:r>
          </a:p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endParaRPr lang="zh-CN" altLang="en-US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Text6">
            <a:extLst>
              <a:ext uri="{FF2B5EF4-FFF2-40B4-BE49-F238E27FC236}">
                <a16:creationId xmlns:a16="http://schemas.microsoft.com/office/drawing/2014/main" id="{A9128BAF-64E5-2B96-06D0-9955CDA164B8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998706" y="4351898"/>
            <a:ext cx="2659192" cy="380748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pPr algn="ctr" fontAlgn="ctr">
              <a:lnSpc>
                <a:spcPct val="110000"/>
              </a:lnSpc>
            </a:pPr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任务需求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7">
            <a:extLst>
              <a:ext uri="{FF2B5EF4-FFF2-40B4-BE49-F238E27FC236}">
                <a16:creationId xmlns:a16="http://schemas.microsoft.com/office/drawing/2014/main" id="{4D1345A7-C3B7-2AC7-D11A-C299AD9CAD58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4763692" y="4776275"/>
            <a:ext cx="2625698" cy="179431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en-US" altLang="zh-CN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是构建网站的主要技术。</a:t>
            </a:r>
            <a:r>
              <a:rPr lang="en-US" altLang="zh-CN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VS Code</a:t>
            </a: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作为开发工具，</a:t>
            </a:r>
            <a:r>
              <a:rPr lang="en-US" altLang="zh-CN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版本控制系统用于管理代码。这些技术和工具的选择，旨在打造出完美漂亮的用户体验流程。</a:t>
            </a:r>
          </a:p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endParaRPr lang="zh-CN" altLang="en-US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8">
            <a:extLst>
              <a:ext uri="{FF2B5EF4-FFF2-40B4-BE49-F238E27FC236}">
                <a16:creationId xmlns:a16="http://schemas.microsoft.com/office/drawing/2014/main" id="{D4F08B83-D2F0-2514-5271-3951DB40563F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763692" y="4351898"/>
            <a:ext cx="2659192" cy="380748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pPr algn="ctr" fontAlgn="ctr">
              <a:lnSpc>
                <a:spcPct val="110000"/>
              </a:lnSpc>
            </a:pPr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设计环境与技术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Text9">
            <a:extLst>
              <a:ext uri="{FF2B5EF4-FFF2-40B4-BE49-F238E27FC236}">
                <a16:creationId xmlns:a16="http://schemas.microsoft.com/office/drawing/2014/main" id="{4FEE70FE-AE70-E467-0387-351E85C8F29A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8454839" y="4776275"/>
            <a:ext cx="2625698" cy="1794315"/>
          </a:xfrm>
          <a:prstGeom prst="rect">
            <a:avLst/>
          </a:prstGeom>
          <a:noFill/>
        </p:spPr>
        <p:txBody>
          <a:bodyPr wrap="square" rtlCol="0">
            <a:normAutofit fontScale="92500" lnSpcReduction="10000"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4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设计理念是制造一个有预约、导览和文化展示功能的综合性引导平台。目标是解决游客实际问题，确保每次点击都能让游客感受到布达拉宫的文化底蕴，提升游客的参观体验。</a:t>
            </a:r>
            <a:endParaRPr lang="zh-CN" altLang="en-US" sz="14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2" name="Text10">
            <a:extLst>
              <a:ext uri="{FF2B5EF4-FFF2-40B4-BE49-F238E27FC236}">
                <a16:creationId xmlns:a16="http://schemas.microsoft.com/office/drawing/2014/main" id="{F254FC88-128A-57A3-17FD-059A3A467EFB}"/>
              </a:ext>
            </a:extLst>
          </p:cNvPr>
          <p:cNvSpPr txBox="1"/>
          <p:nvPr>
            <p:custDataLst>
              <p:tags r:id="rId13"/>
            </p:custDataLst>
          </p:nvPr>
        </p:nvSpPr>
        <p:spPr>
          <a:xfrm>
            <a:off x="8454839" y="4351898"/>
            <a:ext cx="2659192" cy="380748"/>
          </a:xfrm>
          <a:prstGeom prst="rect">
            <a:avLst/>
          </a:prstGeom>
          <a:noFill/>
        </p:spPr>
        <p:txBody>
          <a:bodyPr wrap="square" rtlCol="0" anchor="ctr" anchorCtr="0">
            <a:normAutofit fontScale="92500" lnSpcReduction="20000"/>
          </a:bodyPr>
          <a:lstStyle/>
          <a:p>
            <a:pPr algn="ctr" fontAlgn="ctr">
              <a:lnSpc>
                <a:spcPct val="110000"/>
              </a:lnSpc>
            </a:pPr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设计理念与目标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Shape2"/>
          <p:cNvPicPr>
            <a:picLocks/>
          </p:cNvPicPr>
          <p:nvPr>
            <p:custDataLst>
              <p:tags r:id="rId14"/>
            </p:custDataLst>
          </p:nvPr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2147" y="2288732"/>
            <a:ext cx="1080729" cy="1058954"/>
          </a:xfrm>
          <a:prstGeom prst="rect">
            <a:avLst/>
          </a:prstGeom>
          <a:ln/>
        </p:spPr>
      </p:pic>
      <p:pic>
        <p:nvPicPr>
          <p:cNvPr id="3" name="Shape3"/>
          <p:cNvPicPr>
            <a:picLocks/>
          </p:cNvPicPr>
          <p:nvPr>
            <p:custDataLst>
              <p:tags r:id="rId15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7470" y="2288635"/>
            <a:ext cx="1080729" cy="1058954"/>
          </a:xfrm>
          <a:prstGeom prst="rect">
            <a:avLst/>
          </a:prstGeom>
          <a:ln/>
        </p:spPr>
      </p:pic>
      <p:pic>
        <p:nvPicPr>
          <p:cNvPr id="4" name="Shape4"/>
          <p:cNvPicPr>
            <a:picLocks/>
          </p:cNvPicPr>
          <p:nvPr>
            <p:custDataLst>
              <p:tags r:id="rId16"/>
            </p:custDataLst>
          </p:nvPr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4071" y="2288517"/>
            <a:ext cx="1080729" cy="1058954"/>
          </a:xfrm>
          <a:prstGeom prst="rect">
            <a:avLst/>
          </a:prstGeom>
          <a:ln/>
        </p:spPr>
      </p:pic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3210545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4">
            <a:extLst>
              <a:ext uri="{FF2B5EF4-FFF2-40B4-BE49-F238E27FC236}">
                <a16:creationId xmlns:a16="http://schemas.microsoft.com/office/drawing/2014/main" id="{16BDE658-3209-9B95-C058-274C0992946F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1189151" y="447623"/>
            <a:ext cx="184731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 indent="0" defTabSz="742950">
              <a:lnSpc>
                <a:spcPct val="90000"/>
              </a:lnSpc>
              <a:spcBef>
                <a:spcPts val="813"/>
              </a:spcBef>
              <a:buFont typeface="Arial" panose="020B0604020202020204" pitchFamily="34" charset="0"/>
              <a:buNone/>
              <a:defRPr sz="3200">
                <a:solidFill>
                  <a:schemeClr val="bg1"/>
                </a:solidFill>
                <a:latin typeface="+mj-ea"/>
                <a:ea typeface="+mj-ea"/>
              </a:defRPr>
            </a:lvl1pPr>
            <a:lvl2pPr marL="371475" indent="0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None/>
              <a:defRPr sz="1950"/>
            </a:lvl2pPr>
            <a:lvl3pPr marL="928688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625"/>
            </a:lvl3pPr>
            <a:lvl4pPr marL="1300163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4pPr>
            <a:lvl5pPr marL="1671638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5pPr>
            <a:lvl6pPr marL="2043113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6pPr>
            <a:lvl7pPr marL="2414588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7pPr>
            <a:lvl8pPr marL="2786063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8pPr>
            <a:lvl9pPr marL="3157538" indent="-185738" defTabSz="742950">
              <a:lnSpc>
                <a:spcPct val="90000"/>
              </a:lnSpc>
              <a:spcBef>
                <a:spcPts val="406"/>
              </a:spcBef>
              <a:buFont typeface="Arial" panose="020B0604020202020204" pitchFamily="34" charset="0"/>
              <a:buChar char="•"/>
              <a:defRPr sz="1463"/>
            </a:lvl9pPr>
          </a:lstStyle>
          <a:p>
            <a:pPr>
              <a:lnSpc>
                <a:spcPct val="100000"/>
              </a:lnSpc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1">
            <a:extLst>
              <a:ext uri="{FF2B5EF4-FFF2-40B4-BE49-F238E27FC236}">
                <a16:creationId xmlns:a16="http://schemas.microsoft.com/office/drawing/2014/main" id="{575BCCFC-527D-616B-1639-091FF0B1C903}"/>
              </a:ext>
            </a:extLst>
          </p:cNvPr>
          <p:cNvSpPr txBox="1"/>
          <p:nvPr>
            <p:custDataLst>
              <p:tags r:id="rId4"/>
            </p:custDataLst>
          </p:nvPr>
        </p:nvSpPr>
        <p:spPr>
          <a:xfrm>
            <a:off x="2248478" y="1200963"/>
            <a:ext cx="570669" cy="5539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3600" b="1" smtClean="0">
                <a:gradFill flip="none" rotWithShape="1">
                  <a:gsLst>
                    <a:gs pos="0">
                      <a:schemeClr val="accent1"/>
                    </a:gs>
                    <a:gs pos="80000">
                      <a:schemeClr val="accent2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endParaRPr lang="zh-CN" altLang="en-US" sz="3600" b="1" dirty="0">
              <a:gradFill flip="none" rotWithShape="1">
                <a:gsLst>
                  <a:gs pos="0">
                    <a:schemeClr val="accent1"/>
                  </a:gs>
                  <a:gs pos="80000">
                    <a:schemeClr val="accent2"/>
                  </a:gs>
                </a:gsLst>
                <a:lin ang="54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Text2">
            <a:extLst>
              <a:ext uri="{FF2B5EF4-FFF2-40B4-BE49-F238E27FC236}">
                <a16:creationId xmlns:a16="http://schemas.microsoft.com/office/drawing/2014/main" id="{83E5D2EC-7C17-F5D6-3507-BFC710B4B31C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920635" y="1579016"/>
            <a:ext cx="3205518" cy="4907736"/>
          </a:xfrm>
          <a:prstGeom prst="rect">
            <a:avLst/>
          </a:prstGeom>
          <a:solidFill>
            <a:schemeClr val="bg1"/>
          </a:solidFill>
          <a:ln w="12700" cap="flat" cmpd="sng" algn="ctr">
            <a:gradFill flip="none" rotWithShape="1">
              <a:gsLst>
                <a:gs pos="0">
                  <a:schemeClr val="accent1"/>
                </a:gs>
                <a:gs pos="80000">
                  <a:schemeClr val="accent2"/>
                </a:gs>
              </a:gsLst>
              <a:lin ang="5400000" scaled="1"/>
              <a:tileRect/>
            </a:gradFill>
            <a:prstDash val="solid"/>
            <a:miter lim="800000"/>
          </a:ln>
          <a:effectLst>
            <a:outerShdw blurRad="165100" dist="127000" dir="2700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Text3">
            <a:extLst>
              <a:ext uri="{FF2B5EF4-FFF2-40B4-BE49-F238E27FC236}">
                <a16:creationId xmlns:a16="http://schemas.microsoft.com/office/drawing/2014/main" id="{72ADCA7A-2FFD-36AE-4D19-3E91725F79B1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911655" y="5003371"/>
            <a:ext cx="3148782" cy="136919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244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网站功能包括首页、历史、建筑、文物、导览、文化和指南等页面。每个页面都承载着不同的功能，如历史页面的时间轴展示、建筑页面的卡片式布局等，共同构成了网站的完整功能体系。</a:t>
            </a:r>
          </a:p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endParaRPr lang="zh-CN" altLang="en-US" sz="1244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4">
            <a:extLst>
              <a:ext uri="{FF2B5EF4-FFF2-40B4-BE49-F238E27FC236}">
                <a16:creationId xmlns:a16="http://schemas.microsoft.com/office/drawing/2014/main" id="{FAACE5CC-0316-78BE-BCB4-D2909CDE0BE0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27732" y="4369224"/>
            <a:ext cx="2947790" cy="464107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 fontAlgn="ctr">
              <a:lnSpc>
                <a:spcPct val="120000"/>
              </a:lnSpc>
            </a:pP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网站功能规划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0" name="Shape1">
            <a:extLst>
              <a:ext uri="{FF2B5EF4-FFF2-40B4-BE49-F238E27FC236}">
                <a16:creationId xmlns:a16="http://schemas.microsoft.com/office/drawing/2014/main" id="{F4EE436D-0F2A-7446-9D27-2997F14C819E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1165080" y="1813239"/>
            <a:ext cx="2716626" cy="2411520"/>
          </a:xfrm>
          <a:prstGeom prst="roundRect">
            <a:avLst>
              <a:gd name="adj" fmla="val 4252"/>
            </a:avLst>
          </a:prstGeom>
          <a:blipFill dpi="0" rotWithShape="0">
            <a:blip r:embed="rId22"/>
            <a:srcRect/>
            <a:stretch>
              <a:fillRect t="-6326" b="-6326"/>
            </a:stretch>
          </a:blipFill>
          <a:ln w="38100" cap="flat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1" i="1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5">
            <a:extLst>
              <a:ext uri="{FF2B5EF4-FFF2-40B4-BE49-F238E27FC236}">
                <a16:creationId xmlns:a16="http://schemas.microsoft.com/office/drawing/2014/main" id="{70BCDBB9-3A6E-FBA3-B46C-933BD3E240DB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5799539" y="1200963"/>
            <a:ext cx="67154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3600" b="1" smtClean="0">
                <a:gradFill flip="none" rotWithShape="1">
                  <a:gsLst>
                    <a:gs pos="0">
                      <a:schemeClr val="accent1"/>
                    </a:gs>
                    <a:gs pos="80000">
                      <a:schemeClr val="accent2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endParaRPr lang="zh-CN" altLang="en-US" sz="3600" b="1" dirty="0">
              <a:gradFill flip="none" rotWithShape="1">
                <a:gsLst>
                  <a:gs pos="0">
                    <a:schemeClr val="accent1"/>
                  </a:gs>
                  <a:gs pos="80000">
                    <a:schemeClr val="accent2"/>
                  </a:gs>
                </a:gsLst>
                <a:lin ang="54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6">
            <a:extLst>
              <a:ext uri="{FF2B5EF4-FFF2-40B4-BE49-F238E27FC236}">
                <a16:creationId xmlns:a16="http://schemas.microsoft.com/office/drawing/2014/main" id="{2B3BE406-275D-16A5-4FD4-3B12CC2CA6DA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4557850" y="1588209"/>
            <a:ext cx="3205518" cy="4907732"/>
          </a:xfrm>
          <a:prstGeom prst="rect">
            <a:avLst/>
          </a:prstGeom>
          <a:solidFill>
            <a:schemeClr val="bg1"/>
          </a:solidFill>
          <a:ln w="12700" cap="flat" cmpd="sng" algn="ctr">
            <a:gradFill flip="none" rotWithShape="1">
              <a:gsLst>
                <a:gs pos="0">
                  <a:schemeClr val="accent1"/>
                </a:gs>
                <a:gs pos="80000">
                  <a:schemeClr val="accent2"/>
                </a:gs>
              </a:gsLst>
              <a:lin ang="5400000" scaled="1"/>
              <a:tileRect/>
            </a:gradFill>
            <a:prstDash val="solid"/>
            <a:miter lim="800000"/>
          </a:ln>
          <a:effectLst>
            <a:outerShdw blurRad="165100" dist="127000" dir="2700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Text7">
            <a:extLst>
              <a:ext uri="{FF2B5EF4-FFF2-40B4-BE49-F238E27FC236}">
                <a16:creationId xmlns:a16="http://schemas.microsoft.com/office/drawing/2014/main" id="{34619712-B8AB-90D1-9B86-C9A32511A846}"/>
              </a:ext>
            </a:extLst>
          </p:cNvPr>
          <p:cNvSpPr txBox="1"/>
          <p:nvPr>
            <p:custDataLst>
              <p:tags r:id="rId11"/>
            </p:custDataLst>
          </p:nvPr>
        </p:nvSpPr>
        <p:spPr>
          <a:xfrm>
            <a:off x="4686714" y="4378413"/>
            <a:ext cx="2947790" cy="464107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 fontAlgn="ctr">
              <a:lnSpc>
                <a:spcPct val="120000"/>
              </a:lnSpc>
            </a:pP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网站架构设计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1" name="Text8">
            <a:extLst>
              <a:ext uri="{FF2B5EF4-FFF2-40B4-BE49-F238E27FC236}">
                <a16:creationId xmlns:a16="http://schemas.microsoft.com/office/drawing/2014/main" id="{08844067-2035-254A-4708-90DCA6F2A46B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4548871" y="5012560"/>
            <a:ext cx="3148782" cy="1369190"/>
          </a:xfrm>
          <a:prstGeom prst="rect">
            <a:avLst/>
          </a:prstGeom>
          <a:noFill/>
        </p:spPr>
        <p:txBody>
          <a:bodyPr wrap="square" rtlCol="0">
            <a:normAutofit fontScale="92500" lnSpcReduction="20000"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244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网站架构设计借鉴了布达拉宫的布局，顶部导航如金顶般熠熠生辉，内容区域错落有致，底部信息构成稳固基石。交互设计别出心裁，如图片浏览时的渐变效果、信息筛选时的动态展示等，提升了用户体验。</a:t>
            </a:r>
          </a:p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endParaRPr lang="zh-CN" altLang="en-US" sz="1244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3" name="Shape2">
            <a:extLst>
              <a:ext uri="{FF2B5EF4-FFF2-40B4-BE49-F238E27FC236}">
                <a16:creationId xmlns:a16="http://schemas.microsoft.com/office/drawing/2014/main" id="{E1220E38-FA25-FFA6-A38B-9A401336A172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4802296" y="1822428"/>
            <a:ext cx="2716626" cy="2411520"/>
          </a:xfrm>
          <a:prstGeom prst="roundRect">
            <a:avLst>
              <a:gd name="adj" fmla="val 4252"/>
            </a:avLst>
          </a:prstGeom>
          <a:blipFill dpi="0" rotWithShape="0">
            <a:blip r:embed="rId23"/>
            <a:srcRect/>
            <a:stretch>
              <a:fillRect t="-6326" b="-6326"/>
            </a:stretch>
          </a:blipFill>
          <a:ln w="38100" cap="flat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1" i="1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Text9">
            <a:extLst>
              <a:ext uri="{FF2B5EF4-FFF2-40B4-BE49-F238E27FC236}">
                <a16:creationId xmlns:a16="http://schemas.microsoft.com/office/drawing/2014/main" id="{A3FD6C22-0729-2ABA-0585-84297878DDDF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9462048" y="1200963"/>
            <a:ext cx="67154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3600" b="1" smtClean="0">
                <a:gradFill flip="none" rotWithShape="1">
                  <a:gsLst>
                    <a:gs pos="0">
                      <a:schemeClr val="accent1"/>
                    </a:gs>
                    <a:gs pos="80000">
                      <a:schemeClr val="accent2"/>
                    </a:gs>
                  </a:gsLst>
                  <a:lin ang="5400000" scaled="1"/>
                  <a:tileRect/>
                </a:gra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endParaRPr lang="zh-CN" altLang="en-US" sz="3600" b="1" dirty="0">
              <a:gradFill flip="none" rotWithShape="1">
                <a:gsLst>
                  <a:gs pos="0">
                    <a:schemeClr val="accent1"/>
                  </a:gs>
                  <a:gs pos="80000">
                    <a:schemeClr val="accent2"/>
                  </a:gs>
                </a:gsLst>
                <a:lin ang="5400000" scaled="1"/>
                <a:tileRect/>
              </a:gra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Text10">
            <a:extLst>
              <a:ext uri="{FF2B5EF4-FFF2-40B4-BE49-F238E27FC236}">
                <a16:creationId xmlns:a16="http://schemas.microsoft.com/office/drawing/2014/main" id="{C3EA379B-2136-20E7-EF44-EBF2B353AA53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8195064" y="1545847"/>
            <a:ext cx="3205518" cy="4907732"/>
          </a:xfrm>
          <a:prstGeom prst="rect">
            <a:avLst/>
          </a:prstGeom>
          <a:solidFill>
            <a:schemeClr val="bg1"/>
          </a:solidFill>
          <a:ln w="12700" cap="flat" cmpd="sng" algn="ctr">
            <a:gradFill flip="none" rotWithShape="1">
              <a:gsLst>
                <a:gs pos="0">
                  <a:schemeClr val="accent1"/>
                </a:gs>
                <a:gs pos="80000">
                  <a:schemeClr val="accent2"/>
                </a:gs>
              </a:gsLst>
              <a:lin ang="5400000" scaled="1"/>
              <a:tileRect/>
            </a:gradFill>
            <a:prstDash val="solid"/>
            <a:miter lim="800000"/>
          </a:ln>
          <a:effectLst>
            <a:outerShdw blurRad="165100" dist="127000" dir="2700000" algn="tl" rotWithShape="0">
              <a:schemeClr val="tx2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Text11">
            <a:extLst>
              <a:ext uri="{FF2B5EF4-FFF2-40B4-BE49-F238E27FC236}">
                <a16:creationId xmlns:a16="http://schemas.microsoft.com/office/drawing/2014/main" id="{6E16E28E-A62C-8E2E-598B-02E046C15185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8323928" y="4336051"/>
            <a:ext cx="2947790" cy="464107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algn="ctr" fontAlgn="ctr">
              <a:lnSpc>
                <a:spcPct val="120000"/>
              </a:lnSpc>
            </a:pPr>
            <a:r>
              <a:rPr lang="zh-CN" altLang="en-US" sz="2000" b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设计风格与色调</a:t>
            </a:r>
            <a:endParaRPr lang="zh-CN" altLang="en-US" sz="20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2" name="Text12">
            <a:extLst>
              <a:ext uri="{FF2B5EF4-FFF2-40B4-BE49-F238E27FC236}">
                <a16:creationId xmlns:a16="http://schemas.microsoft.com/office/drawing/2014/main" id="{D026B376-C447-86A6-9F55-834A828889A1}"/>
              </a:ext>
            </a:extLst>
          </p:cNvPr>
          <p:cNvSpPr txBox="1"/>
          <p:nvPr>
            <p:custDataLst>
              <p:tags r:id="rId17"/>
            </p:custDataLst>
          </p:nvPr>
        </p:nvSpPr>
        <p:spPr>
          <a:xfrm>
            <a:off x="8249584" y="4970198"/>
            <a:ext cx="3021782" cy="136919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just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</a:pPr>
            <a:r>
              <a:rPr lang="zh-CN" altLang="en-US" sz="1244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整体设计风格庄重而神秘，采用暗红色作为主色调，金色点缀其间。这一设计灵感来源于晚霞中的布达拉宫，既体现了其历史底蕴，又赋予了现代科技感。</a:t>
            </a:r>
            <a:endParaRPr lang="zh-CN" altLang="en-US" sz="1244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4" name="Shape3">
            <a:extLst>
              <a:ext uri="{FF2B5EF4-FFF2-40B4-BE49-F238E27FC236}">
                <a16:creationId xmlns:a16="http://schemas.microsoft.com/office/drawing/2014/main" id="{3CBC7FA3-3041-B9AD-A242-4ACC378F7356}"/>
              </a:ext>
            </a:extLst>
          </p:cNvPr>
          <p:cNvSpPr/>
          <p:nvPr>
            <p:custDataLst>
              <p:tags r:id="rId18"/>
            </p:custDataLst>
          </p:nvPr>
        </p:nvSpPr>
        <p:spPr>
          <a:xfrm>
            <a:off x="8439509" y="1822428"/>
            <a:ext cx="2716626" cy="2411520"/>
          </a:xfrm>
          <a:prstGeom prst="roundRect">
            <a:avLst>
              <a:gd name="adj" fmla="val 4252"/>
            </a:avLst>
          </a:prstGeom>
          <a:blipFill dpi="0" rotWithShape="0">
            <a:blip r:embed="rId24"/>
            <a:srcRect/>
            <a:stretch>
              <a:fillRect t="-6326" b="-6326"/>
            </a:stretch>
          </a:blipFill>
          <a:ln w="38100" cap="flat" cmpd="sng" algn="ctr">
            <a:noFill/>
            <a:prstDash val="solid"/>
            <a:round/>
          </a:ln>
          <a:effectLst/>
        </p:spPr>
        <p:txBody>
          <a:bodyPr rot="0" spcFirstLastPara="0" vert="horz" wrap="square" lIns="91440" tIns="45720" rIns="91440" bIns="45720" numCol="1" spcCol="0" rtlCol="0" fromWordArt="0" anchor="ctr" anchorCtr="0" forceAA="0" compatLnSpc="1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600" b="1" i="1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Text13">
            <a:extLst>
              <a:ext uri="{FF2B5EF4-FFF2-40B4-BE49-F238E27FC236}">
                <a16:creationId xmlns:a16="http://schemas.microsoft.com/office/drawing/2014/main" id="{8A9479E9-C57C-FC55-8EEF-9023FD4808C0}"/>
              </a:ext>
            </a:extLst>
          </p:cNvPr>
          <p:cNvSpPr txBox="1"/>
          <p:nvPr>
            <p:custDataLst>
              <p:tags r:id="rId19"/>
            </p:custDataLst>
          </p:nvPr>
        </p:nvSpPr>
        <p:spPr>
          <a:xfrm>
            <a:off x="347808" y="339877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网站设计规划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134761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1">
            <a:extLst>
              <a:ext uri="{FF2B5EF4-FFF2-40B4-BE49-F238E27FC236}">
                <a16:creationId xmlns:a16="http://schemas.microsoft.com/office/drawing/2014/main" id="{E9F9809D-61C6-B83A-2855-94F22BF78CD6}"/>
              </a:ext>
            </a:extLst>
          </p:cNvPr>
          <p:cNvSpPr txBox="1"/>
          <p:nvPr>
            <p:custDataLst>
              <p:tags r:id="rId3"/>
            </p:custDataLst>
          </p:nvPr>
        </p:nvSpPr>
        <p:spPr>
          <a:xfrm>
            <a:off x="345096" y="287410"/>
            <a:ext cx="11496384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思源黑体 CN" panose="020B0500000000000000" pitchFamily="34" charset="-122"/>
              </a:rPr>
              <a:t>网站设计实施过程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思源黑体 CN" panose="020B0500000000000000" pitchFamily="34" charset="-122"/>
            </a:endParaRPr>
          </a:p>
        </p:txBody>
      </p:sp>
      <p:grpSp>
        <p:nvGrpSpPr>
          <p:cNvPr id="65" name="Shape1">
            <a:extLst>
              <a:ext uri="{FF2B5EF4-FFF2-40B4-BE49-F238E27FC236}">
                <a16:creationId xmlns:a16="http://schemas.microsoft.com/office/drawing/2014/main" id="{14811D5C-D6E7-C763-649E-DCC0F4BD6963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638175" y="1448580"/>
            <a:ext cx="4580033" cy="4643734"/>
            <a:chOff x="638175" y="1448580"/>
            <a:chExt cx="4580033" cy="4643734"/>
          </a:xfrm>
        </p:grpSpPr>
        <p:sp>
          <p:nvSpPr>
            <p:cNvPr id="20" name="任意多边形: 形状 19">
              <a:extLst>
                <a:ext uri="{FF2B5EF4-FFF2-40B4-BE49-F238E27FC236}">
                  <a16:creationId xmlns:a16="http://schemas.microsoft.com/office/drawing/2014/main" id="{989ACBD8-0078-B7FE-BB70-3B9180908284}"/>
                </a:ext>
              </a:extLst>
            </p:cNvPr>
            <p:cNvSpPr/>
            <p:nvPr/>
          </p:nvSpPr>
          <p:spPr>
            <a:xfrm>
              <a:off x="2431145" y="1448580"/>
              <a:ext cx="1368427" cy="1754834"/>
            </a:xfrm>
            <a:custGeom>
              <a:avLst/>
              <a:gdLst>
                <a:gd name="connsiteX0" fmla="*/ 391886 w 1368427"/>
                <a:gd name="connsiteY0" fmla="*/ 0 h 1754834"/>
                <a:gd name="connsiteX1" fmla="*/ 0 w 1368427"/>
                <a:gd name="connsiteY1" fmla="*/ 1393432 h 1754834"/>
                <a:gd name="connsiteX2" fmla="*/ 1368428 w 1368427"/>
                <a:gd name="connsiteY2" fmla="*/ 1716831 h 1754834"/>
                <a:gd name="connsiteX3" fmla="*/ 391886 w 1368427"/>
                <a:gd name="connsiteY3" fmla="*/ 0 h 1754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8427" h="1754834">
                  <a:moveTo>
                    <a:pt x="391886" y="0"/>
                  </a:moveTo>
                  <a:lnTo>
                    <a:pt x="0" y="1393432"/>
                  </a:lnTo>
                  <a:cubicBezTo>
                    <a:pt x="484632" y="1699849"/>
                    <a:pt x="943138" y="1824319"/>
                    <a:pt x="1368428" y="1716831"/>
                  </a:cubicBezTo>
                  <a:lnTo>
                    <a:pt x="391886" y="0"/>
                  </a:lnTo>
                  <a:close/>
                </a:path>
              </a:pathLst>
            </a:custGeom>
            <a:solidFill>
              <a:schemeClr val="accent1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1" name="任意多边形: 形状 20">
              <a:extLst>
                <a:ext uri="{FF2B5EF4-FFF2-40B4-BE49-F238E27FC236}">
                  <a16:creationId xmlns:a16="http://schemas.microsoft.com/office/drawing/2014/main" id="{899F5A17-BD54-650D-3995-C5E1A9A38297}"/>
                </a:ext>
              </a:extLst>
            </p:cNvPr>
            <p:cNvSpPr/>
            <p:nvPr/>
          </p:nvSpPr>
          <p:spPr>
            <a:xfrm>
              <a:off x="2026943" y="1448580"/>
              <a:ext cx="796087" cy="1486738"/>
            </a:xfrm>
            <a:custGeom>
              <a:avLst/>
              <a:gdLst>
                <a:gd name="connsiteX0" fmla="*/ 0 w 796087"/>
                <a:gd name="connsiteY0" fmla="*/ 1486738 h 1486738"/>
                <a:gd name="connsiteX1" fmla="*/ 404202 w 796087"/>
                <a:gd name="connsiteY1" fmla="*/ 1393432 h 1486738"/>
                <a:gd name="connsiteX2" fmla="*/ 796088 w 796087"/>
                <a:gd name="connsiteY2" fmla="*/ 0 h 1486738"/>
                <a:gd name="connsiteX3" fmla="*/ 0 w 796087"/>
                <a:gd name="connsiteY3" fmla="*/ 1486738 h 1486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96087" h="1486738">
                  <a:moveTo>
                    <a:pt x="0" y="1486738"/>
                  </a:moveTo>
                  <a:lnTo>
                    <a:pt x="404202" y="1393432"/>
                  </a:lnTo>
                  <a:lnTo>
                    <a:pt x="796088" y="0"/>
                  </a:lnTo>
                  <a:lnTo>
                    <a:pt x="0" y="1486738"/>
                  </a:lnTo>
                  <a:close/>
                </a:path>
              </a:pathLst>
            </a:custGeom>
            <a:solidFill>
              <a:schemeClr val="accent3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C22F3F26-CC2A-31E8-2EF6-A0004E7A74CB}"/>
                </a:ext>
              </a:extLst>
            </p:cNvPr>
            <p:cNvSpPr/>
            <p:nvPr/>
          </p:nvSpPr>
          <p:spPr>
            <a:xfrm>
              <a:off x="2026943" y="2842012"/>
              <a:ext cx="1772893" cy="438851"/>
            </a:xfrm>
            <a:custGeom>
              <a:avLst/>
              <a:gdLst>
                <a:gd name="connsiteX0" fmla="*/ 0 w 1772893"/>
                <a:gd name="connsiteY0" fmla="*/ 93306 h 438851"/>
                <a:gd name="connsiteX1" fmla="*/ 1772816 w 1772893"/>
                <a:gd name="connsiteY1" fmla="*/ 323399 h 438851"/>
                <a:gd name="connsiteX2" fmla="*/ 404389 w 1772893"/>
                <a:gd name="connsiteY2" fmla="*/ 0 h 438851"/>
                <a:gd name="connsiteX3" fmla="*/ 0 w 1772893"/>
                <a:gd name="connsiteY3" fmla="*/ 93306 h 43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72893" h="438851">
                  <a:moveTo>
                    <a:pt x="0" y="93306"/>
                  </a:moveTo>
                  <a:cubicBezTo>
                    <a:pt x="0" y="93306"/>
                    <a:pt x="1029540" y="681134"/>
                    <a:pt x="1772816" y="323399"/>
                  </a:cubicBezTo>
                  <a:cubicBezTo>
                    <a:pt x="1781027" y="313881"/>
                    <a:pt x="1131617" y="464851"/>
                    <a:pt x="404389" y="0"/>
                  </a:cubicBezTo>
                  <a:lnTo>
                    <a:pt x="0" y="93306"/>
                  </a:lnTo>
                  <a:close/>
                </a:path>
              </a:pathLst>
            </a:custGeom>
            <a:solidFill>
              <a:schemeClr val="accent2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6" name="任意多边形: 形状 25">
              <a:extLst>
                <a:ext uri="{FF2B5EF4-FFF2-40B4-BE49-F238E27FC236}">
                  <a16:creationId xmlns:a16="http://schemas.microsoft.com/office/drawing/2014/main" id="{7BC7BADE-32CA-9A22-6C6F-D2872E899DD7}"/>
                </a:ext>
              </a:extLst>
            </p:cNvPr>
            <p:cNvSpPr/>
            <p:nvPr/>
          </p:nvSpPr>
          <p:spPr>
            <a:xfrm>
              <a:off x="2194894" y="2960137"/>
              <a:ext cx="2111890" cy="1161800"/>
            </a:xfrm>
            <a:custGeom>
              <a:avLst/>
              <a:gdLst>
                <a:gd name="connsiteX0" fmla="*/ 203221 w 2111890"/>
                <a:gd name="connsiteY0" fmla="*/ 0 h 1161800"/>
                <a:gd name="connsiteX1" fmla="*/ 1660849 w 2111890"/>
                <a:gd name="connsiteY1" fmla="*/ 276746 h 1161800"/>
                <a:gd name="connsiteX2" fmla="*/ 2111891 w 2111890"/>
                <a:gd name="connsiteY2" fmla="*/ 1045028 h 1161800"/>
                <a:gd name="connsiteX3" fmla="*/ 0 w 2111890"/>
                <a:gd name="connsiteY3" fmla="*/ 712298 h 1161800"/>
                <a:gd name="connsiteX4" fmla="*/ 203221 w 2111890"/>
                <a:gd name="connsiteY4" fmla="*/ 0 h 1161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11890" h="1161800">
                  <a:moveTo>
                    <a:pt x="203221" y="0"/>
                  </a:moveTo>
                  <a:cubicBezTo>
                    <a:pt x="203221" y="0"/>
                    <a:pt x="858416" y="503853"/>
                    <a:pt x="1660849" y="276746"/>
                  </a:cubicBezTo>
                  <a:lnTo>
                    <a:pt x="2111891" y="1045028"/>
                  </a:lnTo>
                  <a:cubicBezTo>
                    <a:pt x="2111891" y="1045028"/>
                    <a:pt x="1219324" y="1464905"/>
                    <a:pt x="0" y="712298"/>
                  </a:cubicBezTo>
                  <a:cubicBezTo>
                    <a:pt x="0" y="712298"/>
                    <a:pt x="146117" y="177281"/>
                    <a:pt x="203221" y="0"/>
                  </a:cubicBezTo>
                  <a:close/>
                </a:path>
              </a:pathLst>
            </a:custGeom>
            <a:solidFill>
              <a:schemeClr val="accent2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8" name="任意多边形: 形状 27">
              <a:extLst>
                <a:ext uri="{FF2B5EF4-FFF2-40B4-BE49-F238E27FC236}">
                  <a16:creationId xmlns:a16="http://schemas.microsoft.com/office/drawing/2014/main" id="{7054663F-2A17-11CE-FA61-A21CD83B6787}"/>
                </a:ext>
              </a:extLst>
            </p:cNvPr>
            <p:cNvSpPr/>
            <p:nvPr/>
          </p:nvSpPr>
          <p:spPr>
            <a:xfrm>
              <a:off x="1557053" y="2960137"/>
              <a:ext cx="840874" cy="880248"/>
            </a:xfrm>
            <a:custGeom>
              <a:avLst/>
              <a:gdLst>
                <a:gd name="connsiteX0" fmla="*/ 398231 w 840874"/>
                <a:gd name="connsiteY0" fmla="*/ 127456 h 880248"/>
                <a:gd name="connsiteX1" fmla="*/ 840875 w 840874"/>
                <a:gd name="connsiteY1" fmla="*/ 0 h 880248"/>
                <a:gd name="connsiteX2" fmla="*/ 637654 w 840874"/>
                <a:gd name="connsiteY2" fmla="*/ 712298 h 880248"/>
                <a:gd name="connsiteX3" fmla="*/ 0 w 840874"/>
                <a:gd name="connsiteY3" fmla="*/ 880249 h 880248"/>
                <a:gd name="connsiteX4" fmla="*/ 398044 w 840874"/>
                <a:gd name="connsiteY4" fmla="*/ 127643 h 880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0874" h="880248">
                  <a:moveTo>
                    <a:pt x="398231" y="127456"/>
                  </a:moveTo>
                  <a:cubicBezTo>
                    <a:pt x="398231" y="127456"/>
                    <a:pt x="795341" y="37322"/>
                    <a:pt x="840875" y="0"/>
                  </a:cubicBezTo>
                  <a:lnTo>
                    <a:pt x="637654" y="712298"/>
                  </a:lnTo>
                  <a:lnTo>
                    <a:pt x="0" y="880249"/>
                  </a:lnTo>
                  <a:lnTo>
                    <a:pt x="398044" y="127643"/>
                  </a:lnTo>
                  <a:close/>
                </a:path>
              </a:pathLst>
            </a:custGeom>
            <a:solidFill>
              <a:schemeClr val="accent4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29" name="任意多边形: 形状 28">
              <a:extLst>
                <a:ext uri="{FF2B5EF4-FFF2-40B4-BE49-F238E27FC236}">
                  <a16:creationId xmlns:a16="http://schemas.microsoft.com/office/drawing/2014/main" id="{FE891CD6-7164-610C-8645-FB96E906AC2F}"/>
                </a:ext>
              </a:extLst>
            </p:cNvPr>
            <p:cNvSpPr/>
            <p:nvPr/>
          </p:nvSpPr>
          <p:spPr>
            <a:xfrm>
              <a:off x="1557240" y="3672435"/>
              <a:ext cx="2895662" cy="741018"/>
            </a:xfrm>
            <a:custGeom>
              <a:avLst/>
              <a:gdLst>
                <a:gd name="connsiteX0" fmla="*/ 0 w 2895662"/>
                <a:gd name="connsiteY0" fmla="*/ 167951 h 741018"/>
                <a:gd name="connsiteX1" fmla="*/ 2895662 w 2895662"/>
                <a:gd name="connsiteY1" fmla="*/ 631309 h 741018"/>
                <a:gd name="connsiteX2" fmla="*/ 2749545 w 2895662"/>
                <a:gd name="connsiteY2" fmla="*/ 332729 h 741018"/>
                <a:gd name="connsiteX3" fmla="*/ 637654 w 2895662"/>
                <a:gd name="connsiteY3" fmla="*/ 0 h 741018"/>
                <a:gd name="connsiteX4" fmla="*/ 0 w 2895662"/>
                <a:gd name="connsiteY4" fmla="*/ 167951 h 741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5662" h="741018">
                  <a:moveTo>
                    <a:pt x="0" y="167951"/>
                  </a:moveTo>
                  <a:cubicBezTo>
                    <a:pt x="0" y="167951"/>
                    <a:pt x="1943940" y="1041855"/>
                    <a:pt x="2895662" y="631309"/>
                  </a:cubicBezTo>
                  <a:lnTo>
                    <a:pt x="2749545" y="332729"/>
                  </a:lnTo>
                  <a:cubicBezTo>
                    <a:pt x="2749545" y="332729"/>
                    <a:pt x="1863137" y="752606"/>
                    <a:pt x="637654" y="0"/>
                  </a:cubicBezTo>
                  <a:lnTo>
                    <a:pt x="0" y="167951"/>
                  </a:lnTo>
                  <a:close/>
                </a:path>
              </a:pathLst>
            </a:custGeom>
            <a:solidFill>
              <a:schemeClr val="accent3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1" name="任意多边形: 形状 30">
              <a:extLst>
                <a:ext uri="{FF2B5EF4-FFF2-40B4-BE49-F238E27FC236}">
                  <a16:creationId xmlns:a16="http://schemas.microsoft.com/office/drawing/2014/main" id="{044CCB98-BA58-5F1E-46A2-D18B75A00681}"/>
                </a:ext>
              </a:extLst>
            </p:cNvPr>
            <p:cNvSpPr/>
            <p:nvPr/>
          </p:nvSpPr>
          <p:spPr>
            <a:xfrm>
              <a:off x="1973945" y="3737749"/>
              <a:ext cx="2789853" cy="1254165"/>
            </a:xfrm>
            <a:custGeom>
              <a:avLst/>
              <a:gdLst>
                <a:gd name="connsiteX0" fmla="*/ 195943 w 2789853"/>
                <a:gd name="connsiteY0" fmla="*/ 0 h 1254165"/>
                <a:gd name="connsiteX1" fmla="*/ 2351314 w 2789853"/>
                <a:gd name="connsiteY1" fmla="*/ 335902 h 1254165"/>
                <a:gd name="connsiteX2" fmla="*/ 2789853 w 2789853"/>
                <a:gd name="connsiteY2" fmla="*/ 1094853 h 1254165"/>
                <a:gd name="connsiteX3" fmla="*/ 0 w 2789853"/>
                <a:gd name="connsiteY3" fmla="*/ 715471 h 1254165"/>
                <a:gd name="connsiteX4" fmla="*/ 195943 w 2789853"/>
                <a:gd name="connsiteY4" fmla="*/ 187 h 1254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9853" h="1254165">
                  <a:moveTo>
                    <a:pt x="195943" y="0"/>
                  </a:moveTo>
                  <a:cubicBezTo>
                    <a:pt x="195943" y="0"/>
                    <a:pt x="1278294" y="755779"/>
                    <a:pt x="2351314" y="335902"/>
                  </a:cubicBezTo>
                  <a:lnTo>
                    <a:pt x="2789853" y="1094853"/>
                  </a:lnTo>
                  <a:cubicBezTo>
                    <a:pt x="2789853" y="1094853"/>
                    <a:pt x="1654691" y="1639200"/>
                    <a:pt x="0" y="715471"/>
                  </a:cubicBezTo>
                  <a:lnTo>
                    <a:pt x="195943" y="187"/>
                  </a:lnTo>
                  <a:close/>
                </a:path>
              </a:pathLst>
            </a:custGeom>
            <a:solidFill>
              <a:schemeClr val="accent3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F5F9A4A3-BF76-7984-1807-D70666D0383C}"/>
                </a:ext>
              </a:extLst>
            </p:cNvPr>
            <p:cNvSpPr/>
            <p:nvPr/>
          </p:nvSpPr>
          <p:spPr>
            <a:xfrm>
              <a:off x="1109370" y="3737749"/>
              <a:ext cx="1060517" cy="939218"/>
            </a:xfrm>
            <a:custGeom>
              <a:avLst/>
              <a:gdLst>
                <a:gd name="connsiteX0" fmla="*/ 385727 w 1060517"/>
                <a:gd name="connsiteY0" fmla="*/ 202101 h 939218"/>
                <a:gd name="connsiteX1" fmla="*/ 1060517 w 1060517"/>
                <a:gd name="connsiteY1" fmla="*/ 0 h 939218"/>
                <a:gd name="connsiteX2" fmla="*/ 864575 w 1060517"/>
                <a:gd name="connsiteY2" fmla="*/ 715284 h 939218"/>
                <a:gd name="connsiteX3" fmla="*/ 0 w 1060517"/>
                <a:gd name="connsiteY3" fmla="*/ 939219 h 939218"/>
                <a:gd name="connsiteX4" fmla="*/ 385727 w 1060517"/>
                <a:gd name="connsiteY4" fmla="*/ 202101 h 939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517" h="939218">
                  <a:moveTo>
                    <a:pt x="385727" y="202101"/>
                  </a:moveTo>
                  <a:lnTo>
                    <a:pt x="1060517" y="0"/>
                  </a:lnTo>
                  <a:lnTo>
                    <a:pt x="864575" y="715284"/>
                  </a:lnTo>
                  <a:lnTo>
                    <a:pt x="0" y="939219"/>
                  </a:lnTo>
                  <a:lnTo>
                    <a:pt x="385727" y="202101"/>
                  </a:lnTo>
                  <a:close/>
                </a:path>
              </a:pathLst>
            </a:custGeom>
            <a:solidFill>
              <a:schemeClr val="accent5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3" name="任意多边形: 形状 32">
              <a:extLst>
                <a:ext uri="{FF2B5EF4-FFF2-40B4-BE49-F238E27FC236}">
                  <a16:creationId xmlns:a16="http://schemas.microsoft.com/office/drawing/2014/main" id="{9F96923F-7C4A-31D0-8053-794ECBFB3F23}"/>
                </a:ext>
              </a:extLst>
            </p:cNvPr>
            <p:cNvSpPr/>
            <p:nvPr/>
          </p:nvSpPr>
          <p:spPr>
            <a:xfrm>
              <a:off x="1109370" y="4453033"/>
              <a:ext cx="3654427" cy="972703"/>
            </a:xfrm>
            <a:custGeom>
              <a:avLst/>
              <a:gdLst>
                <a:gd name="connsiteX0" fmla="*/ 0 w 3654427"/>
                <a:gd name="connsiteY0" fmla="*/ 223934 h 972703"/>
                <a:gd name="connsiteX1" fmla="*/ 3654428 w 3654427"/>
                <a:gd name="connsiteY1" fmla="*/ 379382 h 972703"/>
                <a:gd name="connsiteX2" fmla="*/ 864575 w 3654427"/>
                <a:gd name="connsiteY2" fmla="*/ 0 h 972703"/>
                <a:gd name="connsiteX3" fmla="*/ 0 w 3654427"/>
                <a:gd name="connsiteY3" fmla="*/ 223934 h 97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54427" h="972703">
                  <a:moveTo>
                    <a:pt x="0" y="223934"/>
                  </a:moveTo>
                  <a:cubicBezTo>
                    <a:pt x="0" y="223934"/>
                    <a:pt x="2032954" y="1799687"/>
                    <a:pt x="3654428" y="379382"/>
                  </a:cubicBezTo>
                  <a:cubicBezTo>
                    <a:pt x="3654428" y="379382"/>
                    <a:pt x="2536807" y="924663"/>
                    <a:pt x="864575" y="0"/>
                  </a:cubicBezTo>
                  <a:lnTo>
                    <a:pt x="0" y="223934"/>
                  </a:lnTo>
                  <a:close/>
                </a:path>
              </a:pathLst>
            </a:custGeom>
            <a:solidFill>
              <a:schemeClr val="accent4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7" name="任意多边形: 形状 36">
              <a:extLst>
                <a:ext uri="{FF2B5EF4-FFF2-40B4-BE49-F238E27FC236}">
                  <a16:creationId xmlns:a16="http://schemas.microsoft.com/office/drawing/2014/main" id="{A1BE1669-39A8-D0BF-C367-532EEA780EEE}"/>
                </a:ext>
              </a:extLst>
            </p:cNvPr>
            <p:cNvSpPr/>
            <p:nvPr/>
          </p:nvSpPr>
          <p:spPr>
            <a:xfrm>
              <a:off x="1740680" y="4502672"/>
              <a:ext cx="3475093" cy="1368369"/>
            </a:xfrm>
            <a:custGeom>
              <a:avLst/>
              <a:gdLst>
                <a:gd name="connsiteX0" fmla="*/ 203221 w 3475093"/>
                <a:gd name="connsiteY0" fmla="*/ 187 h 1368369"/>
                <a:gd name="connsiteX1" fmla="*/ 3060441 w 3475093"/>
                <a:gd name="connsiteY1" fmla="*/ 414839 h 1368369"/>
                <a:gd name="connsiteX2" fmla="*/ 3475093 w 3475093"/>
                <a:gd name="connsiteY2" fmla="*/ 1132175 h 1368369"/>
                <a:gd name="connsiteX3" fmla="*/ 0 w 3475093"/>
                <a:gd name="connsiteY3" fmla="*/ 746448 h 1368369"/>
                <a:gd name="connsiteX4" fmla="*/ 203221 w 3475093"/>
                <a:gd name="connsiteY4" fmla="*/ 0 h 136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5093" h="1368369">
                  <a:moveTo>
                    <a:pt x="203221" y="187"/>
                  </a:moveTo>
                  <a:cubicBezTo>
                    <a:pt x="203221" y="187"/>
                    <a:pt x="1671299" y="949855"/>
                    <a:pt x="3060441" y="414839"/>
                  </a:cubicBezTo>
                  <a:lnTo>
                    <a:pt x="3475093" y="1132175"/>
                  </a:lnTo>
                  <a:cubicBezTo>
                    <a:pt x="3475093" y="1132175"/>
                    <a:pt x="2021571" y="1866121"/>
                    <a:pt x="0" y="746448"/>
                  </a:cubicBezTo>
                  <a:lnTo>
                    <a:pt x="203221" y="0"/>
                  </a:lnTo>
                  <a:close/>
                </a:path>
              </a:pathLst>
            </a:custGeom>
            <a:solidFill>
              <a:schemeClr val="accent4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8" name="任意多边形: 形状 37">
              <a:extLst>
                <a:ext uri="{FF2B5EF4-FFF2-40B4-BE49-F238E27FC236}">
                  <a16:creationId xmlns:a16="http://schemas.microsoft.com/office/drawing/2014/main" id="{9285A14C-4655-5A28-8D06-86111BE4D88F}"/>
                </a:ext>
              </a:extLst>
            </p:cNvPr>
            <p:cNvSpPr/>
            <p:nvPr/>
          </p:nvSpPr>
          <p:spPr>
            <a:xfrm>
              <a:off x="638175" y="4502859"/>
              <a:ext cx="1305725" cy="1048013"/>
            </a:xfrm>
            <a:custGeom>
              <a:avLst/>
              <a:gdLst>
                <a:gd name="connsiteX0" fmla="*/ 1305726 w 1305725"/>
                <a:gd name="connsiteY0" fmla="*/ 0 h 1048013"/>
                <a:gd name="connsiteX1" fmla="*/ 1102505 w 1305725"/>
                <a:gd name="connsiteY1" fmla="*/ 746448 h 1048013"/>
                <a:gd name="connsiteX2" fmla="*/ 0 w 1305725"/>
                <a:gd name="connsiteY2" fmla="*/ 1048013 h 1048013"/>
                <a:gd name="connsiteX3" fmla="*/ 404389 w 1305725"/>
                <a:gd name="connsiteY3" fmla="*/ 282904 h 1048013"/>
                <a:gd name="connsiteX4" fmla="*/ 1305726 w 1305725"/>
                <a:gd name="connsiteY4" fmla="*/ 0 h 1048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05725" h="1048013">
                  <a:moveTo>
                    <a:pt x="1305726" y="0"/>
                  </a:moveTo>
                  <a:lnTo>
                    <a:pt x="1102505" y="746448"/>
                  </a:lnTo>
                  <a:lnTo>
                    <a:pt x="0" y="1048013"/>
                  </a:lnTo>
                  <a:lnTo>
                    <a:pt x="404389" y="282904"/>
                  </a:lnTo>
                  <a:lnTo>
                    <a:pt x="1305726" y="0"/>
                  </a:lnTo>
                  <a:close/>
                </a:path>
              </a:pathLst>
            </a:custGeom>
            <a:solidFill>
              <a:schemeClr val="accent6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39" name="任意多边形: 形状 38">
              <a:extLst>
                <a:ext uri="{FF2B5EF4-FFF2-40B4-BE49-F238E27FC236}">
                  <a16:creationId xmlns:a16="http://schemas.microsoft.com/office/drawing/2014/main" id="{BEB92091-C6E3-DBED-3700-21FE043773F2}"/>
                </a:ext>
              </a:extLst>
            </p:cNvPr>
            <p:cNvSpPr/>
            <p:nvPr/>
          </p:nvSpPr>
          <p:spPr>
            <a:xfrm>
              <a:off x="638175" y="5249121"/>
              <a:ext cx="4580033" cy="843193"/>
            </a:xfrm>
            <a:custGeom>
              <a:avLst/>
              <a:gdLst>
                <a:gd name="connsiteX0" fmla="*/ 4577785 w 4580033"/>
                <a:gd name="connsiteY0" fmla="*/ 385727 h 843193"/>
                <a:gd name="connsiteX1" fmla="*/ 1102692 w 4580033"/>
                <a:gd name="connsiteY1" fmla="*/ 0 h 843193"/>
                <a:gd name="connsiteX2" fmla="*/ 0 w 4580033"/>
                <a:gd name="connsiteY2" fmla="*/ 301752 h 843193"/>
                <a:gd name="connsiteX3" fmla="*/ 4577785 w 4580033"/>
                <a:gd name="connsiteY3" fmla="*/ 385727 h 84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80033" h="843193">
                  <a:moveTo>
                    <a:pt x="4577785" y="385727"/>
                  </a:moveTo>
                  <a:cubicBezTo>
                    <a:pt x="4643846" y="352697"/>
                    <a:pt x="3249106" y="1130309"/>
                    <a:pt x="1102692" y="0"/>
                  </a:cubicBezTo>
                  <a:lnTo>
                    <a:pt x="0" y="301752"/>
                  </a:lnTo>
                  <a:cubicBezTo>
                    <a:pt x="0" y="301752"/>
                    <a:pt x="2006642" y="1461919"/>
                    <a:pt x="4577785" y="385727"/>
                  </a:cubicBezTo>
                  <a:close/>
                </a:path>
              </a:pathLst>
            </a:custGeom>
            <a:solidFill>
              <a:schemeClr val="accent5"/>
            </a:solidFill>
            <a:ln w="1866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  <p:sp>
        <p:nvSpPr>
          <p:cNvPr id="51" name="Text2">
            <a:extLst>
              <a:ext uri="{FF2B5EF4-FFF2-40B4-BE49-F238E27FC236}">
                <a16:creationId xmlns:a16="http://schemas.microsoft.com/office/drawing/2014/main" id="{AF05E4E9-4659-570E-224D-2D4D13E75B4D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5782485" y="1594624"/>
            <a:ext cx="435530" cy="468868"/>
          </a:xfrm>
          <a:custGeom>
            <a:avLst/>
            <a:gdLst>
              <a:gd name="connsiteX0" fmla="*/ 195024 w 435530"/>
              <a:gd name="connsiteY0" fmla="*/ 0 h 468868"/>
              <a:gd name="connsiteX1" fmla="*/ 0 w 435530"/>
              <a:gd name="connsiteY1" fmla="*/ 0 h 468868"/>
              <a:gd name="connsiteX2" fmla="*/ 224314 w 435530"/>
              <a:gd name="connsiteY2" fmla="*/ 234553 h 468868"/>
              <a:gd name="connsiteX3" fmla="*/ 0 w 435530"/>
              <a:gd name="connsiteY3" fmla="*/ 468868 h 468868"/>
              <a:gd name="connsiteX4" fmla="*/ 195024 w 435530"/>
              <a:gd name="connsiteY4" fmla="*/ 468868 h 468868"/>
              <a:gd name="connsiteX5" fmla="*/ 435531 w 435530"/>
              <a:gd name="connsiteY5" fmla="*/ 234553 h 468868"/>
              <a:gd name="connsiteX6" fmla="*/ 195024 w 435530"/>
              <a:gd name="connsiteY6" fmla="*/ 0 h 46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30" h="468868">
                <a:moveTo>
                  <a:pt x="195024" y="0"/>
                </a:moveTo>
                <a:lnTo>
                  <a:pt x="0" y="0"/>
                </a:lnTo>
                <a:lnTo>
                  <a:pt x="224314" y="234553"/>
                </a:lnTo>
                <a:lnTo>
                  <a:pt x="0" y="468868"/>
                </a:lnTo>
                <a:lnTo>
                  <a:pt x="195024" y="468868"/>
                </a:lnTo>
                <a:lnTo>
                  <a:pt x="435531" y="234553"/>
                </a:lnTo>
                <a:lnTo>
                  <a:pt x="195024" y="0"/>
                </a:lnTo>
                <a:close/>
              </a:path>
            </a:pathLst>
          </a:custGeom>
          <a:solidFill>
            <a:schemeClr val="accent1"/>
          </a:solidFill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2" name="Text3">
            <a:extLst>
              <a:ext uri="{FF2B5EF4-FFF2-40B4-BE49-F238E27FC236}">
                <a16:creationId xmlns:a16="http://schemas.microsoft.com/office/drawing/2014/main" id="{E552A1F9-46F1-34B5-6B44-E0BEC8E3E2C5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>
            <a:off x="5782485" y="3484860"/>
            <a:ext cx="435530" cy="468868"/>
          </a:xfrm>
          <a:custGeom>
            <a:avLst/>
            <a:gdLst>
              <a:gd name="connsiteX0" fmla="*/ 195024 w 435530"/>
              <a:gd name="connsiteY0" fmla="*/ 0 h 468868"/>
              <a:gd name="connsiteX1" fmla="*/ 0 w 435530"/>
              <a:gd name="connsiteY1" fmla="*/ 0 h 468868"/>
              <a:gd name="connsiteX2" fmla="*/ 224314 w 435530"/>
              <a:gd name="connsiteY2" fmla="*/ 234315 h 468868"/>
              <a:gd name="connsiteX3" fmla="*/ 0 w 435530"/>
              <a:gd name="connsiteY3" fmla="*/ 468868 h 468868"/>
              <a:gd name="connsiteX4" fmla="*/ 195024 w 435530"/>
              <a:gd name="connsiteY4" fmla="*/ 468868 h 468868"/>
              <a:gd name="connsiteX5" fmla="*/ 435531 w 435530"/>
              <a:gd name="connsiteY5" fmla="*/ 234315 h 468868"/>
              <a:gd name="connsiteX6" fmla="*/ 195024 w 435530"/>
              <a:gd name="connsiteY6" fmla="*/ 0 h 46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30" h="468868">
                <a:moveTo>
                  <a:pt x="195024" y="0"/>
                </a:moveTo>
                <a:lnTo>
                  <a:pt x="0" y="0"/>
                </a:lnTo>
                <a:lnTo>
                  <a:pt x="224314" y="234315"/>
                </a:lnTo>
                <a:lnTo>
                  <a:pt x="0" y="468868"/>
                </a:lnTo>
                <a:lnTo>
                  <a:pt x="195024" y="468868"/>
                </a:lnTo>
                <a:lnTo>
                  <a:pt x="435531" y="234315"/>
                </a:lnTo>
                <a:lnTo>
                  <a:pt x="195024" y="0"/>
                </a:lnTo>
                <a:close/>
              </a:path>
            </a:pathLst>
          </a:custGeom>
          <a:solidFill>
            <a:schemeClr val="accent2"/>
          </a:solidFill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3" name="Text4">
            <a:extLst>
              <a:ext uri="{FF2B5EF4-FFF2-40B4-BE49-F238E27FC236}">
                <a16:creationId xmlns:a16="http://schemas.microsoft.com/office/drawing/2014/main" id="{D79CEF45-9F7A-1787-4EC7-8D241A2CAF94}"/>
              </a:ext>
            </a:extLst>
          </p:cNvPr>
          <p:cNvSpPr/>
          <p:nvPr>
            <p:custDataLst>
              <p:tags r:id="rId7"/>
            </p:custDataLst>
          </p:nvPr>
        </p:nvSpPr>
        <p:spPr>
          <a:xfrm>
            <a:off x="5782485" y="5408434"/>
            <a:ext cx="435530" cy="468868"/>
          </a:xfrm>
          <a:custGeom>
            <a:avLst/>
            <a:gdLst>
              <a:gd name="connsiteX0" fmla="*/ 195024 w 435530"/>
              <a:gd name="connsiteY0" fmla="*/ 0 h 468868"/>
              <a:gd name="connsiteX1" fmla="*/ 0 w 435530"/>
              <a:gd name="connsiteY1" fmla="*/ 0 h 468868"/>
              <a:gd name="connsiteX2" fmla="*/ 224314 w 435530"/>
              <a:gd name="connsiteY2" fmla="*/ 234315 h 468868"/>
              <a:gd name="connsiteX3" fmla="*/ 0 w 435530"/>
              <a:gd name="connsiteY3" fmla="*/ 468868 h 468868"/>
              <a:gd name="connsiteX4" fmla="*/ 195024 w 435530"/>
              <a:gd name="connsiteY4" fmla="*/ 468868 h 468868"/>
              <a:gd name="connsiteX5" fmla="*/ 435531 w 435530"/>
              <a:gd name="connsiteY5" fmla="*/ 234315 h 468868"/>
              <a:gd name="connsiteX6" fmla="*/ 195024 w 435530"/>
              <a:gd name="connsiteY6" fmla="*/ 0 h 4688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5530" h="468868">
                <a:moveTo>
                  <a:pt x="195024" y="0"/>
                </a:moveTo>
                <a:lnTo>
                  <a:pt x="0" y="0"/>
                </a:lnTo>
                <a:lnTo>
                  <a:pt x="224314" y="234315"/>
                </a:lnTo>
                <a:lnTo>
                  <a:pt x="0" y="468868"/>
                </a:lnTo>
                <a:lnTo>
                  <a:pt x="195024" y="468868"/>
                </a:lnTo>
                <a:lnTo>
                  <a:pt x="435531" y="234315"/>
                </a:lnTo>
                <a:lnTo>
                  <a:pt x="195024" y="0"/>
                </a:lnTo>
                <a:close/>
              </a:path>
            </a:pathLst>
          </a:custGeom>
          <a:solidFill>
            <a:schemeClr val="accent3"/>
          </a:solidFill>
          <a:ln w="2381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4" name="Shape2">
            <a:extLst>
              <a:ext uri="{FF2B5EF4-FFF2-40B4-BE49-F238E27FC236}">
                <a16:creationId xmlns:a16="http://schemas.microsoft.com/office/drawing/2014/main" id="{1585909E-A5BB-2FD4-4B1E-FEF704F7D9E8}"/>
              </a:ext>
            </a:extLst>
          </p:cNvPr>
          <p:cNvSpPr/>
          <p:nvPr>
            <p:custDataLst>
              <p:tags r:id="rId8"/>
            </p:custDataLst>
          </p:nvPr>
        </p:nvSpPr>
        <p:spPr>
          <a:xfrm>
            <a:off x="6545913" y="2783582"/>
            <a:ext cx="4196238" cy="23812"/>
          </a:xfrm>
          <a:custGeom>
            <a:avLst/>
            <a:gdLst>
              <a:gd name="connsiteX0" fmla="*/ 0 w 4196238"/>
              <a:gd name="connsiteY0" fmla="*/ 0 h 23812"/>
              <a:gd name="connsiteX1" fmla="*/ 4196239 w 4196238"/>
              <a:gd name="connsiteY1" fmla="*/ 0 h 23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96238" h="23812">
                <a:moveTo>
                  <a:pt x="0" y="0"/>
                </a:moveTo>
                <a:lnTo>
                  <a:pt x="4196239" y="0"/>
                </a:lnTo>
              </a:path>
            </a:pathLst>
          </a:custGeom>
          <a:ln w="23813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5" name="Shape3">
            <a:extLst>
              <a:ext uri="{FF2B5EF4-FFF2-40B4-BE49-F238E27FC236}">
                <a16:creationId xmlns:a16="http://schemas.microsoft.com/office/drawing/2014/main" id="{A6EFE41E-D89E-507C-CF1C-ACBCDCE32BE4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6545913" y="4693820"/>
            <a:ext cx="4196238" cy="23812"/>
          </a:xfrm>
          <a:custGeom>
            <a:avLst/>
            <a:gdLst>
              <a:gd name="connsiteX0" fmla="*/ 0 w 4196238"/>
              <a:gd name="connsiteY0" fmla="*/ 0 h 23812"/>
              <a:gd name="connsiteX1" fmla="*/ 4196239 w 4196238"/>
              <a:gd name="connsiteY1" fmla="*/ 0 h 238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196238" h="23812">
                <a:moveTo>
                  <a:pt x="0" y="0"/>
                </a:moveTo>
                <a:lnTo>
                  <a:pt x="4196239" y="0"/>
                </a:lnTo>
              </a:path>
            </a:pathLst>
          </a:custGeom>
          <a:ln w="23813" cap="flat">
            <a:solidFill>
              <a:schemeClr val="accent1"/>
            </a:solidFill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56" name="Text5">
            <a:extLst>
              <a:ext uri="{FF2B5EF4-FFF2-40B4-BE49-F238E27FC236}">
                <a16:creationId xmlns:a16="http://schemas.microsoft.com/office/drawing/2014/main" id="{444B92E7-78D0-1AB0-3C53-509F88E004FC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6539368" y="1439432"/>
            <a:ext cx="3788997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网页设计与制作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57" name="Text6">
            <a:extLst>
              <a:ext uri="{FF2B5EF4-FFF2-40B4-BE49-F238E27FC236}">
                <a16:creationId xmlns:a16="http://schemas.microsoft.com/office/drawing/2014/main" id="{3CA1F1B1-26D1-6C6F-6980-F26091F897BA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475868" y="1837779"/>
            <a:ext cx="5429112" cy="878257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 fontScale="92500" lnSpcReduction="10000"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3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网页设计与制作过程包括构思、创作和制作三个阶段。以首页为例，设计灵感来源于布达拉宫的壮丽景象，采用全屏图片和暗红色调与金色装饰的搭配。创作过程中经历了多次改版，最终实现了简约而不简单的设计效果。</a:t>
            </a:r>
          </a:p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endParaRPr lang="en-ID" altLang="zh-CN" sz="13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  <p:sp>
        <p:nvSpPr>
          <p:cNvPr id="58" name="Text7">
            <a:extLst>
              <a:ext uri="{FF2B5EF4-FFF2-40B4-BE49-F238E27FC236}">
                <a16:creationId xmlns:a16="http://schemas.microsoft.com/office/drawing/2014/main" id="{C716A935-097B-2BA7-8786-3969413731E1}"/>
              </a:ext>
            </a:extLst>
          </p:cNvPr>
          <p:cNvSpPr/>
          <p:nvPr>
            <p:custDataLst>
              <p:tags r:id="rId12"/>
            </p:custDataLst>
          </p:nvPr>
        </p:nvSpPr>
        <p:spPr>
          <a:xfrm>
            <a:off x="6539367" y="3338782"/>
            <a:ext cx="3788997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技术挑战与解决方案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59" name="Text8">
            <a:extLst>
              <a:ext uri="{FF2B5EF4-FFF2-40B4-BE49-F238E27FC236}">
                <a16:creationId xmlns:a16="http://schemas.microsoft.com/office/drawing/2014/main" id="{EB8A8BBC-0DDB-73B7-A080-DD1AB344F493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6539367" y="3719665"/>
            <a:ext cx="5302111" cy="919633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 fontScale="92500" lnSpcReduction="10000"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3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在网页设计与制作过程中，遇到了如图片加载优化、时间轴动画效果等技术挑战。通过实现懒加载和渐进式加载、使用</a:t>
            </a:r>
            <a:r>
              <a:rPr lang="en-US" altLang="zh-CN" sz="13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Intersection Observer API</a:t>
            </a:r>
            <a:r>
              <a:rPr lang="zh-CN" altLang="en-US" sz="13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等方案，成功解决了这些问题，确保了网页在各种设备上的完美展示。</a:t>
            </a:r>
          </a:p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endParaRPr lang="en-ID" altLang="zh-CN" sz="13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  <p:sp>
        <p:nvSpPr>
          <p:cNvPr id="60" name="Text9">
            <a:extLst>
              <a:ext uri="{FF2B5EF4-FFF2-40B4-BE49-F238E27FC236}">
                <a16:creationId xmlns:a16="http://schemas.microsoft.com/office/drawing/2014/main" id="{FBC9FB9E-D2D3-A0BB-1D76-0C0C8557EE70}"/>
              </a:ext>
            </a:extLst>
          </p:cNvPr>
          <p:cNvSpPr/>
          <p:nvPr>
            <p:custDataLst>
              <p:tags r:id="rId14"/>
            </p:custDataLst>
          </p:nvPr>
        </p:nvSpPr>
        <p:spPr>
          <a:xfrm>
            <a:off x="6539368" y="5249121"/>
            <a:ext cx="3788995" cy="38814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 anchor="ctr" anchorCtr="0">
            <a:normAutofit/>
          </a:bodyPr>
          <a:lstStyle/>
          <a:p>
            <a:pPr algn="l" fontAlgn="ctr"/>
            <a:r>
              <a:rPr lang="zh-CN" altLang="en-US" sz="2000" b="1" smtClean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用户体验优化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  <a:sym typeface="+mn-ea"/>
            </a:endParaRPr>
          </a:p>
        </p:txBody>
      </p:sp>
      <p:sp>
        <p:nvSpPr>
          <p:cNvPr id="61" name="Text10">
            <a:extLst>
              <a:ext uri="{FF2B5EF4-FFF2-40B4-BE49-F238E27FC236}">
                <a16:creationId xmlns:a16="http://schemas.microsoft.com/office/drawing/2014/main" id="{B4A2E689-3E96-1BDC-8694-7663DE814FE0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6539368" y="5630005"/>
            <a:ext cx="5302110" cy="997764"/>
          </a:xfrm>
          <a:prstGeom prst="rect">
            <a:avLst/>
          </a:prstGeom>
          <a:noFill/>
          <a:ln w="9525">
            <a:noFill/>
          </a:ln>
        </p:spPr>
        <p:txBody>
          <a:bodyPr wrap="square" lIns="36000" tIns="36000" rIns="36000" bIns="36000">
            <a:normAutofit/>
          </a:bodyPr>
          <a:lstStyle/>
          <a:p>
            <a:pPr algn="l" fontAlgn="auto">
              <a:lnSpc>
                <a:spcPct val="150000"/>
              </a:lnSpc>
              <a:spcBef>
                <a:spcPts val="150"/>
              </a:spcBef>
              <a:spcAft>
                <a:spcPts val="150"/>
              </a:spcAft>
              <a:buClrTx/>
              <a:buSzTx/>
              <a:buFontTx/>
            </a:pPr>
            <a:r>
              <a:rPr lang="zh-CN" altLang="en-US" sz="1300" smtClean="0"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在网页设计中，注重用户体验的优化。如导航栏的设计采用半透明背景与主图完美融合，同时保持其实用功能；在指南页面中，将用户体验放在首位，确保每个输入框都有清晰的标签和动态效果。</a:t>
            </a:r>
            <a:endParaRPr lang="en-ID" altLang="zh-CN" sz="1300" dirty="0">
              <a:solidFill>
                <a:schemeClr val="bg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Inter" pitchFamily="2" charset="0"/>
            </a:endParaRPr>
          </a:p>
        </p:txBody>
      </p: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15882862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1">
            <a:extLst>
              <a:ext uri="{FF2B5EF4-FFF2-40B4-BE49-F238E27FC236}">
                <a16:creationId xmlns:a16="http://schemas.microsoft.com/office/drawing/2014/main" id="{87FA6388-7AE5-438C-B007-892095D31350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-2824952" y="4601801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1" name="Shape2">
            <a:extLst>
              <a:ext uri="{FF2B5EF4-FFF2-40B4-BE49-F238E27FC236}">
                <a16:creationId xmlns:a16="http://schemas.microsoft.com/office/drawing/2014/main" id="{E4567DDE-D20C-4468-8B0F-8F794A50705F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9833745" y="5531411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49" name="Shape3">
            <a:extLst>
              <a:ext uri="{FF2B5EF4-FFF2-40B4-BE49-F238E27FC236}">
                <a16:creationId xmlns:a16="http://schemas.microsoft.com/office/drawing/2014/main" id="{44A04DF9-3D77-41A8-B442-54CCEBEDB751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0966920" y="1770339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56" name="Shape4">
            <a:extLst>
              <a:ext uri="{FF2B5EF4-FFF2-40B4-BE49-F238E27FC236}">
                <a16:creationId xmlns:a16="http://schemas.microsoft.com/office/drawing/2014/main" id="{98FAF111-FA35-4D3F-8BCE-26D343507018}"/>
              </a:ext>
            </a:extLst>
          </p:cNvPr>
          <p:cNvSpPr txBox="1"/>
          <p:nvPr>
            <p:custDataLst>
              <p:tags r:id="rId6"/>
            </p:custDataLst>
          </p:nvPr>
        </p:nvSpPr>
        <p:spPr>
          <a:xfrm>
            <a:off x="11789217" y="1773654"/>
            <a:ext cx="196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…….</a:t>
            </a:r>
          </a:p>
        </p:txBody>
      </p:sp>
      <p:sp>
        <p:nvSpPr>
          <p:cNvPr id="55" name="Shape5">
            <a:extLst>
              <a:ext uri="{FF2B5EF4-FFF2-40B4-BE49-F238E27FC236}">
                <a16:creationId xmlns:a16="http://schemas.microsoft.com/office/drawing/2014/main" id="{09E5698A-2A10-4A61-91B3-3C08089EB078}"/>
              </a:ext>
            </a:extLst>
          </p:cNvPr>
          <p:cNvSpPr txBox="1"/>
          <p:nvPr>
            <p:custDataLst>
              <p:tags r:id="rId7"/>
            </p:custDataLst>
          </p:nvPr>
        </p:nvSpPr>
        <p:spPr>
          <a:xfrm>
            <a:off x="10656042" y="5539829"/>
            <a:ext cx="196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勤奋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54" name="Shape6">
            <a:extLst>
              <a:ext uri="{FF2B5EF4-FFF2-40B4-BE49-F238E27FC236}">
                <a16:creationId xmlns:a16="http://schemas.microsoft.com/office/drawing/2014/main" id="{607B544C-6995-4ADA-84C8-CC5B996870AF}"/>
              </a:ext>
            </a:extLst>
          </p:cNvPr>
          <p:cNvSpPr txBox="1"/>
          <p:nvPr>
            <p:custDataLst>
              <p:tags r:id="rId8"/>
            </p:custDataLst>
          </p:nvPr>
        </p:nvSpPr>
        <p:spPr>
          <a:xfrm>
            <a:off x="-1519380" y="4625015"/>
            <a:ext cx="196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…….</a:t>
            </a:r>
          </a:p>
        </p:txBody>
      </p:sp>
      <p:sp>
        <p:nvSpPr>
          <p:cNvPr id="48" name="Shape7">
            <a:extLst>
              <a:ext uri="{FF2B5EF4-FFF2-40B4-BE49-F238E27FC236}">
                <a16:creationId xmlns:a16="http://schemas.microsoft.com/office/drawing/2014/main" id="{834789FF-DE7B-408C-90D2-E07B9398983D}"/>
              </a:ext>
            </a:extLst>
          </p:cNvPr>
          <p:cNvSpPr/>
          <p:nvPr>
            <p:custDataLst>
              <p:tags r:id="rId9"/>
            </p:custDataLst>
          </p:nvPr>
        </p:nvSpPr>
        <p:spPr>
          <a:xfrm>
            <a:off x="-1783487" y="3109979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8" name="Shape8">
            <a:extLst>
              <a:ext uri="{FF2B5EF4-FFF2-40B4-BE49-F238E27FC236}">
                <a16:creationId xmlns:a16="http://schemas.microsoft.com/office/drawing/2014/main" id="{0158D58C-4CE5-4F70-A162-BA9F063324B9}"/>
              </a:ext>
            </a:extLst>
          </p:cNvPr>
          <p:cNvSpPr txBox="1"/>
          <p:nvPr>
            <p:custDataLst>
              <p:tags r:id="rId10"/>
            </p:custDataLst>
          </p:nvPr>
        </p:nvSpPr>
        <p:spPr>
          <a:xfrm>
            <a:off x="-961190" y="3144648"/>
            <a:ext cx="1964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……</a:t>
            </a:r>
          </a:p>
        </p:txBody>
      </p:sp>
      <p:sp>
        <p:nvSpPr>
          <p:cNvPr id="38" name="Text1">
            <a:extLst>
              <a:ext uri="{FF2B5EF4-FFF2-40B4-BE49-F238E27FC236}">
                <a16:creationId xmlns:a16="http://schemas.microsoft.com/office/drawing/2014/main" id="{583437FB-39FF-44E5-8EBC-5BB64B4C15A0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3584221" y="5173666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5" name="Text2">
            <a:extLst>
              <a:ext uri="{FF2B5EF4-FFF2-40B4-BE49-F238E27FC236}">
                <a16:creationId xmlns:a16="http://schemas.microsoft.com/office/drawing/2014/main" id="{D64B4DBF-EF2B-4A85-B536-0DB955D158FD}"/>
              </a:ext>
            </a:extLst>
          </p:cNvPr>
          <p:cNvSpPr txBox="1"/>
          <p:nvPr>
            <p:custDataLst>
              <p:tags r:id="rId12"/>
            </p:custDataLst>
          </p:nvPr>
        </p:nvSpPr>
        <p:spPr>
          <a:xfrm>
            <a:off x="3823987" y="5245584"/>
            <a:ext cx="2908300" cy="441250"/>
          </a:xfrm>
          <a:prstGeom prst="rect">
            <a:avLst/>
          </a:prstGeom>
          <a:noFill/>
        </p:spPr>
        <p:txBody>
          <a:bodyPr wrap="square" rtlCol="0" anchor="ctr" anchorCtr="0">
            <a:normAutofit lnSpcReduction="1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accent1"/>
                </a:solidFill>
                <a:sym typeface="微软雅黑" panose="020B0503020204020204" pitchFamily="34" charset="-122"/>
              </a:rPr>
              <a:t>坚持努力</a:t>
            </a:r>
            <a:endParaRPr lang="en-US" altLang="zh-CN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37" name="Text3">
            <a:extLst>
              <a:ext uri="{FF2B5EF4-FFF2-40B4-BE49-F238E27FC236}">
                <a16:creationId xmlns:a16="http://schemas.microsoft.com/office/drawing/2014/main" id="{05E38240-5E07-4275-93E1-D2AA111435DA}"/>
              </a:ext>
            </a:extLst>
          </p:cNvPr>
          <p:cNvSpPr/>
          <p:nvPr>
            <p:custDataLst>
              <p:tags r:id="rId13"/>
            </p:custDataLst>
          </p:nvPr>
        </p:nvSpPr>
        <p:spPr>
          <a:xfrm>
            <a:off x="7538980" y="4555225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7" name="Text4">
            <a:extLst>
              <a:ext uri="{FF2B5EF4-FFF2-40B4-BE49-F238E27FC236}">
                <a16:creationId xmlns:a16="http://schemas.microsoft.com/office/drawing/2014/main" id="{F2355E60-A60D-4905-A1E7-AA247530285A}"/>
              </a:ext>
            </a:extLst>
          </p:cNvPr>
          <p:cNvSpPr txBox="1"/>
          <p:nvPr>
            <p:custDataLst>
              <p:tags r:id="rId14"/>
            </p:custDataLst>
          </p:nvPr>
        </p:nvSpPr>
        <p:spPr>
          <a:xfrm>
            <a:off x="7939499" y="4627143"/>
            <a:ext cx="2808461" cy="369332"/>
          </a:xfrm>
          <a:prstGeom prst="rect">
            <a:avLst/>
          </a:prstGeom>
          <a:noFill/>
        </p:spPr>
        <p:txBody>
          <a:bodyPr wrap="square" rtlCol="0" anchor="ctr" anchorCtr="0">
            <a:normAutofit fontScale="55000" lnSpcReduction="2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mtClean="0">
                <a:solidFill>
                  <a:schemeClr val="tx2"/>
                </a:solidFill>
                <a:sym typeface="微软雅黑" panose="020B0503020204020204" pitchFamily="34" charset="-122"/>
              </a:rPr>
              <a:t>克服困难是通往成功之路的必要条件</a:t>
            </a:r>
            <a:endParaRPr lang="en-US" altLang="zh-CN" dirty="0">
              <a:solidFill>
                <a:schemeClr val="tx2"/>
              </a:solidFill>
              <a:sym typeface="微软雅黑" panose="020B0503020204020204" pitchFamily="34" charset="-122"/>
            </a:endParaRPr>
          </a:p>
        </p:txBody>
      </p:sp>
      <p:sp>
        <p:nvSpPr>
          <p:cNvPr id="35" name="Text5">
            <a:extLst>
              <a:ext uri="{FF2B5EF4-FFF2-40B4-BE49-F238E27FC236}">
                <a16:creationId xmlns:a16="http://schemas.microsoft.com/office/drawing/2014/main" id="{304EE91E-6F95-4998-A8A2-1BC4B7FE9D42}"/>
              </a:ext>
            </a:extLst>
          </p:cNvPr>
          <p:cNvSpPr/>
          <p:nvPr>
            <p:custDataLst>
              <p:tags r:id="rId15"/>
            </p:custDataLst>
          </p:nvPr>
        </p:nvSpPr>
        <p:spPr>
          <a:xfrm>
            <a:off x="1606843" y="4190784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4" name="Text6">
            <a:extLst>
              <a:ext uri="{FF2B5EF4-FFF2-40B4-BE49-F238E27FC236}">
                <a16:creationId xmlns:a16="http://schemas.microsoft.com/office/drawing/2014/main" id="{FB35E3C1-11B0-4634-9879-1A17AFB17EC3}"/>
              </a:ext>
            </a:extLst>
          </p:cNvPr>
          <p:cNvSpPr txBox="1"/>
          <p:nvPr>
            <p:custDataLst>
              <p:tags r:id="rId16"/>
            </p:custDataLst>
          </p:nvPr>
        </p:nvSpPr>
        <p:spPr>
          <a:xfrm>
            <a:off x="1683043" y="4228884"/>
            <a:ext cx="3436343" cy="457018"/>
          </a:xfrm>
          <a:prstGeom prst="rect">
            <a:avLst/>
          </a:prstGeom>
          <a:noFill/>
        </p:spPr>
        <p:txBody>
          <a:bodyPr wrap="square" rtlCol="0" anchor="ctr" anchorCtr="0">
            <a:normAutofit fontScale="62500" lnSpcReduction="2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dirty="0" smtClean="0">
                <a:solidFill>
                  <a:schemeClr val="tx2"/>
                </a:solidFill>
                <a:sym typeface="微软雅黑" panose="020B0503020204020204" pitchFamily="34" charset="-122"/>
              </a:rPr>
              <a:t> </a:t>
            </a:r>
            <a:r>
              <a:rPr lang="en-US" altLang="zh-CN" dirty="0" err="1" smtClean="0">
                <a:solidFill>
                  <a:schemeClr val="tx2"/>
                </a:solidFill>
                <a:sym typeface="微软雅黑" panose="020B0503020204020204" pitchFamily="34" charset="-122"/>
              </a:rPr>
              <a:t>Git</a:t>
            </a:r>
            <a:r>
              <a:rPr lang="zh-CN" altLang="en-US" dirty="0" smtClean="0">
                <a:solidFill>
                  <a:schemeClr val="tx2"/>
                </a:solidFill>
                <a:sym typeface="微软雅黑" panose="020B0503020204020204" pitchFamily="34" charset="-122"/>
              </a:rPr>
              <a:t>具有强大的版本合并与冲突解决能力</a:t>
            </a:r>
            <a:endParaRPr lang="en-US" altLang="zh-CN" dirty="0">
              <a:solidFill>
                <a:schemeClr val="tx2"/>
              </a:solidFill>
              <a:sym typeface="微软雅黑" panose="020B0503020204020204" pitchFamily="34" charset="-122"/>
            </a:endParaRPr>
          </a:p>
        </p:txBody>
      </p:sp>
      <p:sp>
        <p:nvSpPr>
          <p:cNvPr id="36" name="Text7">
            <a:extLst>
              <a:ext uri="{FF2B5EF4-FFF2-40B4-BE49-F238E27FC236}">
                <a16:creationId xmlns:a16="http://schemas.microsoft.com/office/drawing/2014/main" id="{9EC914C4-3B8C-448C-B571-54F607C7C3E1}"/>
              </a:ext>
            </a:extLst>
          </p:cNvPr>
          <p:cNvSpPr/>
          <p:nvPr>
            <p:custDataLst>
              <p:tags r:id="rId17"/>
            </p:custDataLst>
          </p:nvPr>
        </p:nvSpPr>
        <p:spPr>
          <a:xfrm>
            <a:off x="5561599" y="3635843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Text8">
            <a:extLst>
              <a:ext uri="{FF2B5EF4-FFF2-40B4-BE49-F238E27FC236}">
                <a16:creationId xmlns:a16="http://schemas.microsoft.com/office/drawing/2014/main" id="{0607524F-AD2E-42B3-8F76-5265B6D62FAD}"/>
              </a:ext>
            </a:extLst>
          </p:cNvPr>
          <p:cNvSpPr txBox="1"/>
          <p:nvPr>
            <p:custDataLst>
              <p:tags r:id="rId18"/>
            </p:custDataLst>
          </p:nvPr>
        </p:nvSpPr>
        <p:spPr>
          <a:xfrm>
            <a:off x="5953141" y="3669661"/>
            <a:ext cx="2826415" cy="400110"/>
          </a:xfrm>
          <a:prstGeom prst="rect">
            <a:avLst/>
          </a:prstGeom>
          <a:noFill/>
        </p:spPr>
        <p:txBody>
          <a:bodyPr wrap="square" rtlCol="0" anchor="ctr" anchorCtr="0">
            <a:normAutofit fontScale="55000" lnSpcReduction="2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mtClean="0">
                <a:solidFill>
                  <a:schemeClr val="accent1"/>
                </a:solidFill>
                <a:sym typeface="微软雅黑" panose="020B0503020204020204" pitchFamily="34" charset="-122"/>
              </a:rPr>
              <a:t> 有效沟通能增进彼此之间的理解和信任</a:t>
            </a:r>
            <a:endParaRPr lang="en-US" altLang="zh-CN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32" name="Text9">
            <a:extLst>
              <a:ext uri="{FF2B5EF4-FFF2-40B4-BE49-F238E27FC236}">
                <a16:creationId xmlns:a16="http://schemas.microsoft.com/office/drawing/2014/main" id="{C95A4839-8836-4FCD-B99B-B50A41F2ED9E}"/>
              </a:ext>
            </a:extLst>
          </p:cNvPr>
          <p:cNvSpPr/>
          <p:nvPr>
            <p:custDataLst>
              <p:tags r:id="rId19"/>
            </p:custDataLst>
          </p:nvPr>
        </p:nvSpPr>
        <p:spPr>
          <a:xfrm>
            <a:off x="2493932" y="2890402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2" name="Text10">
            <a:extLst>
              <a:ext uri="{FF2B5EF4-FFF2-40B4-BE49-F238E27FC236}">
                <a16:creationId xmlns:a16="http://schemas.microsoft.com/office/drawing/2014/main" id="{359B128A-6326-49C1-ABDE-4FD690EFDB1E}"/>
              </a:ext>
            </a:extLst>
          </p:cNvPr>
          <p:cNvSpPr txBox="1"/>
          <p:nvPr>
            <p:custDataLst>
              <p:tags r:id="rId20"/>
            </p:custDataLst>
          </p:nvPr>
        </p:nvSpPr>
        <p:spPr>
          <a:xfrm>
            <a:off x="2744487" y="2962319"/>
            <a:ext cx="3073400" cy="416483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mtClean="0">
                <a:solidFill>
                  <a:schemeClr val="accent1"/>
                </a:solidFill>
                <a:sym typeface="微软雅黑" panose="020B0503020204020204" pitchFamily="34" charset="-122"/>
              </a:rPr>
              <a:t> </a:t>
            </a:r>
            <a:r>
              <a:rPr lang="en-US" altLang="zh-CN" smtClean="0">
                <a:solidFill>
                  <a:schemeClr val="accent1"/>
                </a:solidFill>
                <a:sym typeface="微软雅黑" panose="020B0503020204020204" pitchFamily="34" charset="-122"/>
              </a:rPr>
              <a:t>Angular</a:t>
            </a:r>
            <a:r>
              <a:rPr lang="zh-CN" altLang="en-US" smtClean="0">
                <a:solidFill>
                  <a:schemeClr val="accent1"/>
                </a:solidFill>
                <a:sym typeface="微软雅黑" panose="020B0503020204020204" pitchFamily="34" charset="-122"/>
              </a:rPr>
              <a:t>框架适用于大型单页应用</a:t>
            </a:r>
            <a:endParaRPr lang="en-US" altLang="zh-CN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34" name="Text11">
            <a:extLst>
              <a:ext uri="{FF2B5EF4-FFF2-40B4-BE49-F238E27FC236}">
                <a16:creationId xmlns:a16="http://schemas.microsoft.com/office/drawing/2014/main" id="{0AA75E70-C308-4C95-8D21-019400481326}"/>
              </a:ext>
            </a:extLst>
          </p:cNvPr>
          <p:cNvSpPr/>
          <p:nvPr>
            <p:custDataLst>
              <p:tags r:id="rId21"/>
            </p:custDataLst>
          </p:nvPr>
        </p:nvSpPr>
        <p:spPr>
          <a:xfrm>
            <a:off x="6550288" y="2322761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3" name="Text12">
            <a:extLst>
              <a:ext uri="{FF2B5EF4-FFF2-40B4-BE49-F238E27FC236}">
                <a16:creationId xmlns:a16="http://schemas.microsoft.com/office/drawing/2014/main" id="{7585287A-D59B-4C48-A9E5-2E34AF0A08EE}"/>
              </a:ext>
            </a:extLst>
          </p:cNvPr>
          <p:cNvSpPr txBox="1"/>
          <p:nvPr>
            <p:custDataLst>
              <p:tags r:id="rId22"/>
            </p:custDataLst>
          </p:nvPr>
        </p:nvSpPr>
        <p:spPr>
          <a:xfrm>
            <a:off x="6732287" y="2394679"/>
            <a:ext cx="3213100" cy="441250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>
                <a:solidFill>
                  <a:schemeClr val="tx2"/>
                </a:solidFill>
                <a:sym typeface="微软雅黑" panose="020B0503020204020204" pitchFamily="34" charset="-122"/>
              </a:rPr>
              <a:t> </a:t>
            </a:r>
            <a:r>
              <a:rPr lang="en-US" altLang="zh-CN" smtClean="0">
                <a:solidFill>
                  <a:schemeClr val="tx2"/>
                </a:solidFill>
                <a:sym typeface="微软雅黑" panose="020B0503020204020204" pitchFamily="34" charset="-122"/>
              </a:rPr>
              <a:t>VS Code</a:t>
            </a:r>
            <a:r>
              <a:rPr lang="zh-CN" altLang="en-US" smtClean="0">
                <a:solidFill>
                  <a:schemeClr val="tx2"/>
                </a:solidFill>
                <a:sym typeface="微软雅黑" panose="020B0503020204020204" pitchFamily="34" charset="-122"/>
              </a:rPr>
              <a:t>调试功能强大</a:t>
            </a:r>
            <a:endParaRPr lang="en-US" altLang="zh-CN" dirty="0">
              <a:solidFill>
                <a:schemeClr val="tx2"/>
              </a:solidFill>
              <a:sym typeface="微软雅黑" panose="020B0503020204020204" pitchFamily="34" charset="-122"/>
            </a:endParaRPr>
          </a:p>
        </p:txBody>
      </p:sp>
      <p:sp>
        <p:nvSpPr>
          <p:cNvPr id="31" name="Text13">
            <a:extLst>
              <a:ext uri="{FF2B5EF4-FFF2-40B4-BE49-F238E27FC236}">
                <a16:creationId xmlns:a16="http://schemas.microsoft.com/office/drawing/2014/main" id="{5E234AE9-8160-43DC-802A-32B8AFA09053}"/>
              </a:ext>
            </a:extLst>
          </p:cNvPr>
          <p:cNvSpPr/>
          <p:nvPr>
            <p:custDataLst>
              <p:tags r:id="rId23"/>
            </p:custDataLst>
          </p:nvPr>
        </p:nvSpPr>
        <p:spPr>
          <a:xfrm>
            <a:off x="618154" y="1996420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tx2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0" name="Text14">
            <a:extLst>
              <a:ext uri="{FF2B5EF4-FFF2-40B4-BE49-F238E27FC236}">
                <a16:creationId xmlns:a16="http://schemas.microsoft.com/office/drawing/2014/main" id="{8501D8CA-4127-4F2E-AB57-7AD7CF2C43E0}"/>
              </a:ext>
            </a:extLst>
          </p:cNvPr>
          <p:cNvSpPr txBox="1"/>
          <p:nvPr>
            <p:custDataLst>
              <p:tags r:id="rId24"/>
            </p:custDataLst>
          </p:nvPr>
        </p:nvSpPr>
        <p:spPr>
          <a:xfrm>
            <a:off x="1422469" y="2068338"/>
            <a:ext cx="2053767" cy="369332"/>
          </a:xfrm>
          <a:prstGeom prst="rect">
            <a:avLst/>
          </a:prstGeom>
          <a:noFill/>
        </p:spPr>
        <p:txBody>
          <a:bodyPr wrap="square" rtlCol="0" anchor="ctr" anchorCtr="0">
            <a:normAutofit fontScale="47500" lnSpcReduction="20000"/>
          </a:bodyPr>
          <a:lstStyle>
            <a:defPPr>
              <a:defRPr lang="en-US"/>
            </a:defPPr>
            <a:lvl1pPr marR="0" lvl="0" indent="0" algn="ctr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2000" b="0" i="0" u="none" strike="noStrike" cap="none" spc="60" normalizeH="0" baseline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120000"/>
              </a:lnSpc>
            </a:pPr>
            <a:r>
              <a:rPr lang="zh-CN" altLang="en-US" smtClean="0">
                <a:solidFill>
                  <a:schemeClr val="accent1"/>
                </a:solidFill>
                <a:sym typeface="微软雅黑" panose="020B0503020204020204" pitchFamily="34" charset="-122"/>
              </a:rPr>
              <a:t> 自我认知是心理成长的第一步</a:t>
            </a:r>
            <a:endParaRPr lang="en-US" altLang="zh-CN" dirty="0">
              <a:solidFill>
                <a:schemeClr val="accent1"/>
              </a:solidFill>
              <a:sym typeface="微软雅黑" panose="020B0503020204020204" pitchFamily="34" charset="-122"/>
            </a:endParaRPr>
          </a:p>
        </p:txBody>
      </p:sp>
      <p:sp>
        <p:nvSpPr>
          <p:cNvPr id="33" name="Text15">
            <a:extLst>
              <a:ext uri="{FF2B5EF4-FFF2-40B4-BE49-F238E27FC236}">
                <a16:creationId xmlns:a16="http://schemas.microsoft.com/office/drawing/2014/main" id="{73C78326-AC88-428D-9C18-F603BA7C7A5B}"/>
              </a:ext>
            </a:extLst>
          </p:cNvPr>
          <p:cNvSpPr/>
          <p:nvPr>
            <p:custDataLst>
              <p:tags r:id="rId25"/>
            </p:custDataLst>
          </p:nvPr>
        </p:nvSpPr>
        <p:spPr>
          <a:xfrm>
            <a:off x="4572910" y="1466879"/>
            <a:ext cx="3609498" cy="513168"/>
          </a:xfrm>
          <a:prstGeom prst="roundRect">
            <a:avLst>
              <a:gd name="adj" fmla="val 1541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1" name="Text16">
            <a:extLst>
              <a:ext uri="{FF2B5EF4-FFF2-40B4-BE49-F238E27FC236}">
                <a16:creationId xmlns:a16="http://schemas.microsoft.com/office/drawing/2014/main" id="{E4029556-449E-4068-A47F-034118F6C073}"/>
              </a:ext>
            </a:extLst>
          </p:cNvPr>
          <p:cNvSpPr txBox="1"/>
          <p:nvPr>
            <p:custDataLst>
              <p:tags r:id="rId26"/>
            </p:custDataLst>
          </p:nvPr>
        </p:nvSpPr>
        <p:spPr>
          <a:xfrm>
            <a:off x="4725687" y="1538797"/>
            <a:ext cx="3213812" cy="377750"/>
          </a:xfrm>
          <a:prstGeom prst="rect">
            <a:avLst/>
          </a:prstGeom>
          <a:noFill/>
        </p:spPr>
        <p:txBody>
          <a:bodyPr wrap="square" rtlCol="0" anchor="ctr" anchorCtr="0">
            <a:normAutofit fontScale="70000" lnSpcReduction="20000"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0" i="0" u="none" strike="noStrike" kern="1200" cap="none" spc="6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在逆境中，坚韧不拔是唯一的出路</a:t>
            </a:r>
            <a:endParaRPr kumimoji="0" lang="en-US" altLang="zh-CN" sz="2000" b="0" i="0" u="none" strike="noStrike" kern="1200" cap="none" spc="6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" name="Text17">
            <a:extLst>
              <a:ext uri="{FF2B5EF4-FFF2-40B4-BE49-F238E27FC236}">
                <a16:creationId xmlns:a16="http://schemas.microsoft.com/office/drawing/2014/main" id="{BC4A5F01-033D-DA05-6F2D-F5358E4A3FAB}"/>
              </a:ext>
            </a:extLst>
          </p:cNvPr>
          <p:cNvSpPr txBox="1"/>
          <p:nvPr>
            <p:custDataLst>
              <p:tags r:id="rId27"/>
            </p:custDataLst>
          </p:nvPr>
        </p:nvSpPr>
        <p:spPr>
          <a:xfrm>
            <a:off x="273975" y="238391"/>
            <a:ext cx="11669372" cy="720348"/>
          </a:xfrm>
          <a:prstGeom prst="rect">
            <a:avLst/>
          </a:prstGeom>
          <a:noFill/>
        </p:spPr>
        <p:txBody>
          <a:bodyPr wrap="square" rtlCol="0" anchor="ctr" anchorCtr="0">
            <a:normAutofit/>
          </a:bodyPr>
          <a:lstStyle/>
          <a:p>
            <a:pPr marL="0" marR="0" lvl="0" algn="l" defTabSz="914400" rtl="0" eaLnBrk="1" fontAlgn="ctr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3200" b="1" noProof="0" smtClean="0">
                <a:ln>
                  <a:noFill/>
                </a:ln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charset="-122"/>
                <a:sym typeface="思源黑体 CN" panose="020B0500000000000000" pitchFamily="34" charset="-122"/>
              </a:rPr>
              <a:t>总结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charset="-122"/>
              <a:sym typeface="思源黑体 CN" panose="020B0500000000000000" pitchFamily="34" charset="-122"/>
            </a:endParaRPr>
          </a:p>
        </p:txBody>
      </p: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15420669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10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shape 26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任意多边形: 形状 7"/>
          <p:cNvSpPr/>
          <p:nvPr/>
        </p:nvSpPr>
        <p:spPr>
          <a:xfrm flipH="1">
            <a:off x="0" y="0"/>
            <a:ext cx="12192000" cy="6858000"/>
          </a:xfrm>
          <a:custGeom>
            <a:avLst/>
            <a:gdLst>
              <a:gd name="connsiteX0" fmla="*/ 9331656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3854818 h 6858000"/>
              <a:gd name="connsiteX5" fmla="*/ 127432 w 12192000"/>
              <a:gd name="connsiteY5" fmla="*/ 4008954 h 6858000"/>
              <a:gd name="connsiteX6" fmla="*/ 4396448 w 12192000"/>
              <a:gd name="connsiteY6" fmla="*/ 6243487 h 6858000"/>
              <a:gd name="connsiteX7" fmla="*/ 10965202 w 12192000"/>
              <a:gd name="connsiteY7" fmla="*/ 3418348 h 6858000"/>
              <a:gd name="connsiteX8" fmla="*/ 9374539 w 12192000"/>
              <a:gd name="connsiteY8" fmla="*/ 3189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9331656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3854818"/>
                </a:lnTo>
                <a:lnTo>
                  <a:pt x="127432" y="4008954"/>
                </a:lnTo>
                <a:cubicBezTo>
                  <a:pt x="1046537" y="5067820"/>
                  <a:pt x="2574591" y="5913434"/>
                  <a:pt x="4396448" y="6243487"/>
                </a:cubicBezTo>
                <a:cubicBezTo>
                  <a:pt x="7635306" y="6830249"/>
                  <a:pt x="10576237" y="5565391"/>
                  <a:pt x="10965202" y="3418348"/>
                </a:cubicBezTo>
                <a:cubicBezTo>
                  <a:pt x="11183995" y="2210637"/>
                  <a:pt x="10548725" y="981048"/>
                  <a:pt x="9374539" y="31890"/>
                </a:cubicBezTo>
                <a:close/>
              </a:path>
            </a:pathLst>
          </a:custGeom>
          <a:solidFill>
            <a:schemeClr val="accent3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任意多边形: 形状 8"/>
          <p:cNvSpPr/>
          <p:nvPr/>
        </p:nvSpPr>
        <p:spPr>
          <a:xfrm flipH="1">
            <a:off x="0" y="0"/>
            <a:ext cx="12192000" cy="6858000"/>
          </a:xfrm>
          <a:custGeom>
            <a:avLst/>
            <a:gdLst>
              <a:gd name="connsiteX0" fmla="*/ 10032575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3572816 h 6858000"/>
              <a:gd name="connsiteX5" fmla="*/ 24465 w 12192000"/>
              <a:gd name="connsiteY5" fmla="*/ 3607845 h 6858000"/>
              <a:gd name="connsiteX6" fmla="*/ 4422502 w 12192000"/>
              <a:gd name="connsiteY6" fmla="*/ 6122729 h 6858000"/>
              <a:gd name="connsiteX7" fmla="*/ 11037237 w 12192000"/>
              <a:gd name="connsiteY7" fmla="*/ 3043779 h 6858000"/>
              <a:gd name="connsiteX8" fmla="*/ 10175315 w 12192000"/>
              <a:gd name="connsiteY8" fmla="*/ 16687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8000">
                <a:moveTo>
                  <a:pt x="10032575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3572816"/>
                </a:lnTo>
                <a:lnTo>
                  <a:pt x="24465" y="3607845"/>
                </a:lnTo>
                <a:cubicBezTo>
                  <a:pt x="910972" y="4811453"/>
                  <a:pt x="2499431" y="5774339"/>
                  <a:pt x="4422502" y="6122729"/>
                </a:cubicBezTo>
                <a:cubicBezTo>
                  <a:pt x="7661360" y="6709491"/>
                  <a:pt x="10622877" y="5330998"/>
                  <a:pt x="11037237" y="3043779"/>
                </a:cubicBezTo>
                <a:cubicBezTo>
                  <a:pt x="11218519" y="2043121"/>
                  <a:pt x="10882226" y="1034309"/>
                  <a:pt x="10175315" y="166874"/>
                </a:cubicBezTo>
                <a:close/>
              </a:path>
            </a:pathLst>
          </a:cu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/>
          <p:cNvSpPr/>
          <p:nvPr/>
        </p:nvSpPr>
        <p:spPr>
          <a:xfrm flipH="1">
            <a:off x="4571997" y="0"/>
            <a:ext cx="7620001" cy="6443921"/>
          </a:xfrm>
          <a:custGeom>
            <a:avLst/>
            <a:gdLst>
              <a:gd name="connsiteX0" fmla="*/ 0 w 7620001"/>
              <a:gd name="connsiteY0" fmla="*/ 0 h 6239470"/>
              <a:gd name="connsiteX1" fmla="*/ 6125650 w 7620001"/>
              <a:gd name="connsiteY1" fmla="*/ 0 h 6239470"/>
              <a:gd name="connsiteX2" fmla="*/ 6160932 w 7620001"/>
              <a:gd name="connsiteY2" fmla="*/ 23439 h 6239470"/>
              <a:gd name="connsiteX3" fmla="*/ 7620001 w 7620001"/>
              <a:gd name="connsiteY3" fmla="*/ 2598203 h 6239470"/>
              <a:gd name="connsiteX4" fmla="*/ 2638426 w 7620001"/>
              <a:gd name="connsiteY4" fmla="*/ 6239470 h 6239470"/>
              <a:gd name="connsiteX5" fmla="*/ 263912 w 7620001"/>
              <a:gd name="connsiteY5" fmla="*/ 5799989 h 6239470"/>
              <a:gd name="connsiteX6" fmla="*/ 0 w 7620001"/>
              <a:gd name="connsiteY6" fmla="*/ 5682796 h 62394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620001" h="6239470">
                <a:moveTo>
                  <a:pt x="0" y="0"/>
                </a:moveTo>
                <a:lnTo>
                  <a:pt x="6125650" y="0"/>
                </a:lnTo>
                <a:lnTo>
                  <a:pt x="6160932" y="23439"/>
                </a:lnTo>
                <a:cubicBezTo>
                  <a:pt x="7062420" y="682378"/>
                  <a:pt x="7620001" y="1592695"/>
                  <a:pt x="7620001" y="2598203"/>
                </a:cubicBezTo>
                <a:cubicBezTo>
                  <a:pt x="7620001" y="4609219"/>
                  <a:pt x="5389674" y="6239470"/>
                  <a:pt x="2638426" y="6239470"/>
                </a:cubicBezTo>
                <a:cubicBezTo>
                  <a:pt x="1778661" y="6239470"/>
                  <a:pt x="969767" y="6080266"/>
                  <a:pt x="263912" y="5799989"/>
                </a:cubicBezTo>
                <a:lnTo>
                  <a:pt x="0" y="5682796"/>
                </a:lnTo>
                <a:close/>
              </a:path>
            </a:pathLst>
          </a:custGeom>
          <a:gradFill flip="none" rotWithShape="1">
            <a:gsLst>
              <a:gs pos="83000">
                <a:schemeClr val="bg1"/>
              </a:gs>
              <a:gs pos="1000">
                <a:schemeClr val="bg1">
                  <a:lumMod val="90000"/>
                  <a:lumOff val="10000"/>
                </a:schemeClr>
              </a:gs>
              <a:gs pos="19000">
                <a:schemeClr val="bg1">
                  <a:lumMod val="90000"/>
                  <a:lumOff val="10000"/>
                  <a:alpha val="70000"/>
                </a:schemeClr>
              </a:gs>
              <a:gs pos="100000">
                <a:schemeClr val="bg1"/>
              </a:gs>
            </a:gsLst>
            <a:lin ang="13500000" scaled="1"/>
            <a:tileRect/>
          </a:gradFill>
          <a:ln>
            <a:noFill/>
          </a:ln>
          <a:effectLst>
            <a:outerShdw blurRad="190500" dist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dist"/>
            <a:endParaRPr lang="zh-CN" altLang="en-US" dirty="0"/>
          </a:p>
        </p:txBody>
      </p:sp>
      <p:sp>
        <p:nvSpPr>
          <p:cNvPr id="14" name="Text1"/>
          <p:cNvSpPr txBox="1"/>
          <p:nvPr>
            <p:custDataLst>
              <p:tags r:id="rId3"/>
            </p:custDataLst>
          </p:nvPr>
        </p:nvSpPr>
        <p:spPr>
          <a:xfrm>
            <a:off x="5244612" y="858717"/>
            <a:ext cx="6411054" cy="2450956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altLang="zh-CN" sz="7200" b="1" smtClean="0">
                <a:latin typeface="微软雅黑" panose="020B0503020204020204" charset="-122"/>
                <a:ea typeface="微软雅黑" panose="020B0503020204020204" charset="-122"/>
              </a:rPr>
              <a:t>THANK YOU</a:t>
            </a:r>
            <a:endParaRPr lang="zh-CN" altLang="en-US" sz="7200" b="1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Text2"/>
          <p:cNvSpPr txBox="1"/>
          <p:nvPr>
            <p:custDataLst>
              <p:tags r:id="rId4"/>
            </p:custDataLst>
          </p:nvPr>
        </p:nvSpPr>
        <p:spPr>
          <a:xfrm>
            <a:off x="7017249" y="3864459"/>
            <a:ext cx="4487997" cy="697268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zh-CN" altLang="en-US" sz="160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</a:rPr>
              <a:t>基于</a:t>
            </a:r>
            <a:r>
              <a:rPr lang="en-US" altLang="zh-CN" sz="160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</a:rPr>
              <a:t>HTML+CSS+JS</a:t>
            </a:r>
            <a:r>
              <a:rPr lang="zh-CN" altLang="en-US" sz="1600" smtClean="0">
                <a:solidFill>
                  <a:schemeClr val="bg2"/>
                </a:solidFill>
                <a:latin typeface="微软雅黑" panose="020B0503020204020204" charset="-122"/>
                <a:ea typeface="微软雅黑" panose="020B0503020204020204" charset="-122"/>
              </a:rPr>
              <a:t>技术的“布达拉宫”网站设计与制作</a:t>
            </a:r>
            <a:endParaRPr lang="en-US" altLang="zh-CN" sz="1600" dirty="0">
              <a:solidFill>
                <a:schemeClr val="bg2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6" name="Text3"/>
          <p:cNvSpPr txBox="1"/>
          <p:nvPr>
            <p:custDataLst>
              <p:tags r:id="rId5"/>
            </p:custDataLst>
          </p:nvPr>
        </p:nvSpPr>
        <p:spPr>
          <a:xfrm>
            <a:off x="226030" y="5317409"/>
            <a:ext cx="2591889" cy="398908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ChatPPT</a:t>
            </a:r>
            <a:r>
              <a:rPr lang="zh-CN" altLang="en-US" sz="16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🔔</a:t>
            </a:r>
            <a:r>
              <a:rPr lang="en-US" altLang="zh-CN" sz="1600" b="1" smtClean="0">
                <a:solidFill>
                  <a:schemeClr val="tx2"/>
                </a:solidFill>
                <a:latin typeface="微软雅黑" panose="020B0503020204020204" charset="-122"/>
                <a:ea typeface="微软雅黑" panose="020B0503020204020204" charset="-122"/>
              </a:rPr>
              <a:t>CoolVipDra..</a:t>
            </a:r>
            <a:endParaRPr lang="en-US" altLang="id-ID" sz="1600" b="1" dirty="0">
              <a:solidFill>
                <a:schemeClr val="tx2"/>
              </a:solidFill>
              <a:uFillTx/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7" name="Text4"/>
          <p:cNvSpPr txBox="1"/>
          <p:nvPr>
            <p:custDataLst>
              <p:tags r:id="rId6"/>
            </p:custDataLst>
          </p:nvPr>
        </p:nvSpPr>
        <p:spPr>
          <a:xfrm>
            <a:off x="226030" y="5780438"/>
            <a:ext cx="2459121" cy="455881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600" smtClean="0">
                <a:solidFill>
                  <a:schemeClr val="tx2"/>
                </a:solidFill>
                <a:effectLst>
                  <a:outerShdw blurRad="76200" dist="38100" dir="2700000" algn="ctr" rotWithShape="0">
                    <a:schemeClr val="accent1">
                      <a:alpha val="0"/>
                    </a:schemeClr>
                  </a:outerShdw>
                </a:effectLst>
                <a:latin typeface="微软雅黑" panose="020B0503020204020204" charset="-122"/>
                <a:ea typeface="微软雅黑" panose="020B0503020204020204" charset="-122"/>
                <a:sym typeface="+mn-ea"/>
              </a:rPr>
              <a:t>2024/11/16</a:t>
            </a:r>
            <a:endParaRPr lang="en-US" altLang="zh-CN" sz="1600" spc="300" dirty="0">
              <a:solidFill>
                <a:schemeClr val="tx2"/>
              </a:solidFill>
              <a:effectLst>
                <a:outerShdw blurRad="76200" dist="38100" dir="2700000" algn="ctr" rotWithShape="0">
                  <a:schemeClr val="accent1">
                    <a:alpha val="0"/>
                  </a:schemeClr>
                </a:outerShdw>
              </a:effectLst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  <p:grpSp>
        <p:nvGrpSpPr>
          <p:cNvPr id="19" name="组合 18"/>
          <p:cNvGrpSpPr/>
          <p:nvPr/>
        </p:nvGrpSpPr>
        <p:grpSpPr>
          <a:xfrm flipH="1">
            <a:off x="10337226" y="5748458"/>
            <a:ext cx="665480" cy="250825"/>
            <a:chOff x="690695" y="266700"/>
            <a:chExt cx="1761702" cy="533400"/>
          </a:xfrm>
          <a:solidFill>
            <a:schemeClr val="tx1"/>
          </a:solidFill>
          <a:effectLst>
            <a:outerShdw blurRad="63500" dist="381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20" name="箭头: V 形 19"/>
            <p:cNvSpPr/>
            <p:nvPr/>
          </p:nvSpPr>
          <p:spPr>
            <a:xfrm>
              <a:off x="690695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箭头: V 形 20"/>
            <p:cNvSpPr/>
            <p:nvPr/>
          </p:nvSpPr>
          <p:spPr>
            <a:xfrm>
              <a:off x="1238171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" name="箭头: V 形 21"/>
            <p:cNvSpPr/>
            <p:nvPr/>
          </p:nvSpPr>
          <p:spPr>
            <a:xfrm>
              <a:off x="1785647" y="266700"/>
              <a:ext cx="666750" cy="533400"/>
            </a:xfrm>
            <a:prstGeom prst="chevron">
              <a:avLst>
                <a:gd name="adj" fmla="val 4642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>
                  <a:solidFill>
                    <a:schemeClr val="lt1"/>
                  </a:solidFill>
                </a:defRPr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 flipH="1">
            <a:off x="8025250" y="3550161"/>
            <a:ext cx="3568515" cy="0"/>
            <a:chOff x="8162219" y="3437567"/>
            <a:chExt cx="3568515" cy="0"/>
          </a:xfrm>
        </p:grpSpPr>
        <p:cxnSp>
          <p:nvCxnSpPr>
            <p:cNvPr id="23" name="直接连接符 22"/>
            <p:cNvCxnSpPr/>
            <p:nvPr/>
          </p:nvCxnSpPr>
          <p:spPr>
            <a:xfrm>
              <a:off x="8795029" y="3437567"/>
              <a:ext cx="2935705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>
              <a:off x="8162219" y="3437567"/>
              <a:ext cx="512494" cy="0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custData r:id="rId1"/>
      <p:tags r:id="rId2"/>
    </p:custDataLst>
    <p:extLst>
      <p:ext uri="{BB962C8B-B14F-4D97-AF65-F5344CB8AC3E}">
        <p14:creationId xmlns:p14="http://schemas.microsoft.com/office/powerpoint/2010/main" val="3079862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LOG_DOCUMENT_ID" val="72198a95ec0647b2b3770fe06b44e675"/>
  <p:tag name="TAG_AIGCCREATORID" val="AIGC生成内容仅供参考-2024/11/16 18:18:20 -3661913"/>
  <p:tag name="TAG_IS_CUSTEMPLATE" val="False"/>
  <p:tag name="TAG_COVER_TYPE" val="插图"/>
  <p:tag name="TAG_COVER_THEME_COLOR" val="橙色"/>
  <p:tag name="TAG_PRESENTATION_IMAGESTYLE" val="商务"/>
  <p:tag name="TAG_CHATPPT_ID" val="ca63f0aaffa84b98a6ebcd2bf9dd62fa"/>
  <p:tag name="TAG_PRESENTATION_TEMPLATE" val="{&quot;image&quot;:&quot;https://image.yoojober.com/chatppt/2024-11/4a4d483ca407e27a80423658f9022117.png&quot;,&quot;sub_images&quot;:[],&quot;title&quot;:&quot;\u57FA\u4E8EHTML\u002BCSS\u002BJS\u6280\u672F\u7684\u201C\u5E03\u8FBE\u62C9\u5BAB\u201D\u7F51\u7AD9\u8BBE\u8BA1\u4E0E\u5236\u4F5C&quot;,&quot;style&quot;:&quot;\u5546\u52A1&quot;,&quot;template_type&quot;:&quot;\u63D2\u56FE&quot;,&quot;isVector&quot;:false,&quot;color&quot;:&quot;\u6A59\u8272&quot;,&quot;colorList&quot;:[&quot;#FFFFFF&quot;,&quot;#350F00&quot;,&quot;#FFFFFF&quot;,&quot;#FFFCFB&quot;,&quot;#F3722C&quot;,&quot;#F8961E&quot;,&quot;#F9C74F&quot;,&quot;#FED4A4&quot;,&quot;#43AA8B&quot;,&quot;#FE9E5B&quot;,&quot;#000D10&quot;,&quot;#00252E&quot;],&quot;scene&quot;:&quot;normal&quot;,&quot;group&quot;:&quot;group_1&quot;,&quot;cover_id&quot;:&quot;eumrt9xkETjd&quot;,&quot;end_id&quot;:&quot;CUxYj7zgXZhZ&quot;,&quot;catalog_id&quot;:&quot;BsddrzVem2eB&quot;,&quot;chapter_id&quot;:&quot;aPNvEMTUw2dQ&quot;,&quot;content_ids&quot;:[],&quot;picture_url&quot;:&quot;&quot;,&quot;isuse&quot;:true,&quot;theme_colors&quot;:[],&quot;company&quot;:&quot;&quot;,&quot;logo_left&quot;:false,&quot;logoLight&quot;:&quot;&quot;,&quot;logoDark&quot;:&quot;&quot;,&quot;school&quot;:&quot;&quot;,&quot;isCollect&quot;:false,&quot;data_id&quot;:&quot;037527ca220077bdafef49b577b3e508&quot;,&quot;userName&quot;:&quot;CoolVipDragon4197&quot;,&quot;authorName&quot;:&quot;&quot;}"/>
  <p:tag name="TAG_PRESENTATION_SCENE" val="normal"/>
  <p:tag name="TAG_PPT_THEMETITLE" val="基于HTML+CSS+JS技术的“布达拉宫”网站设计与制作"/>
  <p:tag name="TAG_PPT_THEMEWORD" val="基于HTML+CSS+JS技术的“布达拉宫”网站设计与制作"/>
  <p:tag name="TAG_PRESENTATION_STYLE" val="商务"/>
  <p:tag name="TAG_CHATPPT" val="1"/>
  <p:tag name="TAG_CHATPAGE_CATLOG_NUM" val="5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TAG_CHAT_DIAGRAM_ID" val="f3325e26-aba8-4ad7-8297-3395f7ab5dca"/>
  <p:tag name="TAG_CHAT_DIAGRAM_ALIGN" val="MulColAlign"/>
  <p:tag name="TAG_CHAT_DIAGRAM_ALIGN_COLNUM" val="2"/>
  <p:tag name="TAG_CHAT_DIAGRAM_GROUP" val="4"/>
  <p:tag name="TAG_CONTENT_GROUPINDEX" val="4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5"/>
  <p:tag name="TAG_CONTENT_DIAGRAM_INDEX" val="0aa25fd5f1984c2da660a7b663b91e27"/>
  <p:tag name="TAG_CONTENT_SUBINDEX" val="4"/>
  <p:tag name="TAG_CHATSHAPE_LINK" val="sp:关键词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5"/>
  <p:tag name="TAG_CONTENT_DIAGRAM_INDEX" val="0aa25fd5f1984c2da660a7b663b91e27"/>
  <p:tag name="TAG_CONTENT_SUBINDEX" val="3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6"/>
  <p:tag name="TAG_CONTENT_DIAGRAM_INDEX" val="0aa25fd5f1984c2da660a7b663b91e27"/>
  <p:tag name="TAG_CONTENT_SUBINDEX" val="3"/>
  <p:tag name="TAG_CHATSHAPE_LINK" val="sp:关键词3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6"/>
  <p:tag name="TAG_CONTENT_DIAGRAM_INDEX" val="0aa25fd5f1984c2da660a7b663b91e27"/>
  <p:tag name="TAG_CONTENT_SUBINDEX" val="2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7"/>
  <p:tag name="TAG_CONTENT_DIAGRAM_INDEX" val="0aa25fd5f1984c2da660a7b663b91e27"/>
  <p:tag name="TAG_CONTENT_SUBINDEX" val="2"/>
  <p:tag name="TAG_CHATSHAPE_LINK" val="sp:关键词2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7"/>
  <p:tag name="TAG_CONTENT_DIAGRAM_INDEX" val="0aa25fd5f1984c2da660a7b663b91e27"/>
  <p:tag name="TAG_CONTENT_SUBINDEX" val="1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8"/>
  <p:tag name="TAG_CONTENT_DIAGRAM_INDEX" val="0aa25fd5f1984c2da660a7b663b91e27"/>
  <p:tag name="TAG_CONTENT_SUBINDEX" val="1"/>
  <p:tag name="TAG_CHATSHAPE_LINK" val="sp:关键词1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8"/>
  <p:tag name="TAG_CONTENT_DIAGRAM_INDEX" val="0aa25fd5f1984c2da660a7b663b91e27"/>
  <p:tag name="TAG_CONTENT_SUBINDEX" val="0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ea000a98c59e41c7861667f4f37e453f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TAG_CHATPAGE_END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PAGE_CATALOG_DETAIL"/>
  <p:tag name="YOO_CHAT_DIAGRAM_SHAPETYPE" val="YOO_CHATSHAPE_DIAGRAM_SUBTITLE"/>
  <p:tag name="TAG_CHAT_DIAGRAM_ID" val="f3325e26-aba8-4ad7-8297-3395f7ab5dca"/>
  <p:tag name="TAG_CHAT_DIAGRAM_ALIGN" val="MulColAlign"/>
  <p:tag name="TAG_CHAT_DIAGRAM_ALIGN_COLNUM" val="2"/>
  <p:tag name="TAG_CHAT_DIAGRAM_GROUP" val="2"/>
  <p:tag name="TAG_CONTENT_GROUPINDEX" val="2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SUBTITLE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AUTHOR"/>
  <p:tag name="YOO_CHATSHAPE_AUTHOR" val="CoolVipDra..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ATE"/>
  <p:tag name="YOO_CHATSHAPE_DATE" val="2024/11/16"/>
  <p:tag name="YOO_CHATSHAPE_AUTHOR" val="CoolVipDra..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TAG_CHAT_DIAGRAM_ID" val="f3325e26-aba8-4ad7-8297-3395f7ab5dca"/>
  <p:tag name="TAG_CHAT_DIAGRAM_ALIGN" val="MulColAlign"/>
  <p:tag name="TAG_CHAT_DIAGRAM_ALIGN_COLNUM" val="2"/>
  <p:tag name="TAG_CHAT_DIAGRAM_GROUP" val="2"/>
  <p:tag name="TAG_CONTENT_GROUPINDEX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TAG_CHAT_DIAGRAM_ID" val="f3325e26-aba8-4ad7-8297-3395f7ab5dca"/>
  <p:tag name="TAG_CHAT_DIAGRAM_ALIGN" val="MulColAlign"/>
  <p:tag name="TAG_CHAT_DIAGRAM_ALIGN_COLNUM" val="2"/>
  <p:tag name="TAG_CHAT_DIAGRAM_GROUP" val="2"/>
  <p:tag name="TAG_CONTENT_GROUPINDEX" val="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PAGE_CATALOG_DETAIL"/>
  <p:tag name="YOO_CHAT_DIAGRAM_SHAPETYPE" val="YOO_CHATSHAPE_DIAGRAM_SUBTITLE"/>
  <p:tag name="TAG_CHAT_DIAGRAM_ID" val="f3325e26-aba8-4ad7-8297-3395f7ab5dca"/>
  <p:tag name="TAG_CHAT_DIAGRAM_ALIGN" val="MulColAlign"/>
  <p:tag name="TAG_CHAT_DIAGRAM_ALIGN_COLNUM" val="2"/>
  <p:tag name="TAG_CHAT_DIAGRAM_GROUP" val="5"/>
  <p:tag name="TAG_CONTENT_GROUPINDEX" val="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TAG_CHAT_DIAGRAM_ID" val="f3325e26-aba8-4ad7-8297-3395f7ab5dca"/>
  <p:tag name="TAG_CHAT_DIAGRAM_ALIGN" val="MulColAlign"/>
  <p:tag name="TAG_CHAT_DIAGRAM_ALIGN_COLNUM" val="2"/>
  <p:tag name="TAG_CHAT_DIAGRAM_GROUP" val="5"/>
  <p:tag name="TAG_CONTENT_GROUPINDEX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TAG_CHAT_DIAGRAM_ID" val="f3325e26-aba8-4ad7-8297-3395f7ab5dca"/>
  <p:tag name="TAG_CHAT_DIAGRAM_ALIGN" val="MulColAlign"/>
  <p:tag name="TAG_CHAT_DIAGRAM_ALIGN_COLNUM" val="2"/>
  <p:tag name="TAG_CHAT_DIAGRAM_GROUP" val="5"/>
  <p:tag name="TAG_CONTENT_GROUPINDEX" val="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PAGE_CATALOG_DETAIL"/>
  <p:tag name="YOO_CHAT_DIAGRAM_SHAPETYPE" val="YOO_CHATSHAPE_DIAGRAM_SUBTITLE"/>
  <p:tag name="TAG_CHAT_DIAGRAM_ID" val="f3325e26-aba8-4ad7-8297-3395f7ab5dca"/>
  <p:tag name="TAG_CHAT_DIAGRAM_ALIGN" val="MulColAlign"/>
  <p:tag name="TAG_CHAT_DIAGRAM_ALIGN_COLNUM" val="2"/>
  <p:tag name="TAG_CHAT_DIAGRAM_GROUP" val="3"/>
  <p:tag name="TAG_CONTENT_GROUPINDEX" val="3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TAG_CHAT_DIAGRAM_ID" val="f3325e26-aba8-4ad7-8297-3395f7ab5dca"/>
  <p:tag name="TAG_CHAT_DIAGRAM_ALIGN" val="MulColAlign"/>
  <p:tag name="TAG_CHAT_DIAGRAM_ALIGN_COLNUM" val="2"/>
  <p:tag name="TAG_CHAT_DIAGRAM_GROUP" val="3"/>
  <p:tag name="TAG_CONTENT_GROUPINDEX" val="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TAG_CHAT_DIAGRAM_ID" val="f3325e26-aba8-4ad7-8297-3395f7ab5dca"/>
  <p:tag name="TAG_CHAT_DIAGRAM_ALIGN" val="MulColAlign"/>
  <p:tag name="TAG_CHAT_DIAGRAM_ALIGN_COLNUM" val="2"/>
  <p:tag name="TAG_CHAT_DIAGRAM_GROUP" val="3"/>
  <p:tag name="TAG_CONTENT_GROUPINDEX" val="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TAG_CHATPAGE_COVER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PAGE_CATALOG_DETAIL"/>
  <p:tag name="YOO_CHAT_DIAGRAM_SHAPETYPE" val="YOO_CHATSHAPE_DIAGRAM_SUBTITLE"/>
  <p:tag name="TAG_CHAT_DIAGRAM_ID" val="f3325e26-aba8-4ad7-8297-3395f7ab5dca"/>
  <p:tag name="TAG_CHAT_DIAGRAM_ALIGN" val="MulColAlign"/>
  <p:tag name="TAG_CHAT_DIAGRAM_ALIGN_COLNUM" val="2"/>
  <p:tag name="TAG_CHAT_DIAGRAM_GROUP" val="1"/>
  <p:tag name="TAG_CONTENT_GROUPINDEX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TAG_CHAT_DIAGRAM_ID" val="f3325e26-aba8-4ad7-8297-3395f7ab5dca"/>
  <p:tag name="TAG_CHAT_DIAGRAM_ALIGN" val="MulColAlign"/>
  <p:tag name="TAG_CHAT_DIAGRAM_ALIGN_COLNUM" val="2"/>
  <p:tag name="TAG_CHAT_DIAGRAM_GROUP" val="1"/>
  <p:tag name="TAG_CONTENT_GROUPINDEX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YOO_CHAT_DIAGRAM_SHAPETYPE" val="YOO_CHAT_DIAGRAM_NUM"/>
  <p:tag name="TAG_CHAT_DIAGRAM_ID" val="f3325e26-aba8-4ad7-8297-3395f7ab5dca"/>
  <p:tag name="TAG_CHAT_DIAGRAM_ALIGN" val="MulColAlign"/>
  <p:tag name="TAG_CHAT_DIAGRAM_ALIGN_COLNUM" val="2"/>
  <p:tag name="TAG_CHAT_DIAGRAM_GROUP" val="1"/>
  <p:tag name="TAG_CONTENT_GROUPINDEX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TAG_CHATPAGE_MULTCONTENT"/>
  <p:tag name="TAG_CHATPAGE_CATALOG" val="项目设计背景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IMAGE_FILE" val="C:\Users\Administrator\AppData\Roaming\BIYOO\ChatPPT\Temp\202411\75438b8bf0f742e29ca888973a8055d4.png"/>
  <p:tag name="YOO_CHATSHAPE_TYPE" val="YOO_CHATSHAPE_IMAGE"/>
  <p:tag name="TAG_CONTENT_DIAGRAM_INDEX" val="b54f3f8e4fd248a99920f5c816548444"/>
  <p:tag name="TAG_CONTENT_SUBINDEX" val="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b54f3f8e4fd248a99920f5c81654844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b54f3f8e4fd248a99920f5c81654844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9076c24961cb4b958c5ee1f504fa45b7"/>
  <p:tag name="TAG_CONTENT_SUBINDEX" val="2"/>
  <p:tag name="TAG_CHATSHAPE_LINK" val="sp:子标题2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9076c24961cb4b958c5ee1f504fa45b7"/>
  <p:tag name="TAG_CONTENT_SUBINDEX" val="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9076c24961cb4b958c5ee1f504fa45b7"/>
  <p:tag name="TAG_CONTENT_SUBINDEX" val="1"/>
  <p:tag name="TAG_CHATSHAPE_LINK" val="sp:子标题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9076c24961cb4b958c5ee1f504fa45b7"/>
  <p:tag name="TAG_CONTENT_SUBINDEX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9076c24961cb4b958c5ee1f504fa45b7"/>
  <p:tag name="TAG_CONTENT_SUBINDEX" val="3"/>
  <p:tag name="TAG_CHATSHAPE_LINK" val="sp:子标题3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9076c24961cb4b958c5ee1f504fa45b7"/>
  <p:tag name="TAG_CONTENT_SUBINDEX" val="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9076c24961cb4b958c5ee1f504fa45b7"/>
  <p:tag name="TAG_CONTENT_SUBINDEX" val="3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9076c24961cb4b958c5ee1f504fa45b7"/>
  <p:tag name="TAG_CONTENT_SUBINDEX" val="2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9076c24961cb4b958c5ee1f504fa45b7"/>
  <p:tag name="TAG_CONTENT_SUBINDEX" val="1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TAG_CHATPAGE_MULTCONTENT"/>
  <p:tag name="TAG_CHATPAGE_CATALOG" val="网站设计需求分析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504a3ad8afe24f81a3f9a9d86b9f6ece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ec5600dcda72407e80cf29d08b0223f8"/>
  <p:tag name="TAG_CONTENT_SUBINDEX" val="1"/>
  <p:tag name="TAG_CHATSHAPE_LINK" val="sp:子标题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ec5600dcda72407e80cf29d08b0223f8"/>
  <p:tag name="TAG_CONTENT_SUBINDEX" val="2"/>
  <p:tag name="TAG_CHATSHAPE_LINK" val="sp:子标题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SUBTITLE_TYPE" val="TAG_CHATSHAPE_SUBTITLE_ENGLISH"/>
  <p:tag name="YOO_CHATSHAPE_TYPE" val="YOO_CHATSHAPE_SUBTITLE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ec5600dcda72407e80cf29d08b0223f8"/>
  <p:tag name="TAG_CONTENT_SUBINDEX" val="3"/>
  <p:tag name="TAG_CHATSHAPE_LINK" val="sp:子标题3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504a3ad8afe24f81a3f9a9d86b9f6ece"/>
  <p:tag name="TAG_CONTENT_SUBINDEX" val="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ec5600dcda72407e80cf29d08b0223f8"/>
  <p:tag name="TAG_CONTENT_SUBINDEX" val="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ec5600dcda72407e80cf29d08b0223f8"/>
  <p:tag name="TAG_CONTENT_SUBINDEX" val="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ec5600dcda72407e80cf29d08b0223f8"/>
  <p:tag name="TAG_CONTENT_SUBINDEX" val="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ec5600dcda72407e80cf29d08b0223f8"/>
  <p:tag name="TAG_CONTENT_SUBINDEX" val="2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ec5600dcda72407e80cf29d08b0223f8"/>
  <p:tag name="TAG_CONTENT_SUBINDEX" val="3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ec5600dcda72407e80cf29d08b0223f8"/>
  <p:tag name="TAG_CONTENT_SUBINDEX" val="3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circle cx=&quot;10&quot; cy=&quot;24&quot; r=&quot;4&quot; fill=&quot;#2F88FF&quot; stroke=&quot;black&quot; stroke-width=&quot;4&quot;/&gt;&#10;&lt;circle cx=&quot;38&quot; cy=&quot;10&quot; r=&quot;4&quot; fill=&quot;#2F88FF&quot; stroke=&quot;black&quot; stroke-width=&quot;4&quot;/&gt;&#10;&lt;circle cx=&quot;38&quot; cy=&quot;24&quot; r=&quot;4&quot; fill=&quot;#2F88FF&quot; stroke=&quot;black&quot; stroke-width=&quot;4&quot;/&gt;&#10;&lt;circle cx=&quot;38&quot; cy=&quot;38&quot; r=&quot;4&quot; fill=&quot;#2F88FF&quot; stroke=&quot;black&quot; stroke-width=&quot;4&quot;/&gt;&#10;&lt;path d=&quot;M34 38L22 38V10H34&quot; stroke=&quot;black&quot; stroke-width=&quot;4&quot; stroke-linecap=&quot;round&quot; stroke-linejoin=&quot;round&quot;/&gt;&#10;&lt;path d=&quot;M14 24L34 24&quot; stroke=&quot;black&quot; stroke-width=&quot;4&quot; stroke-linecap=&quot;round&quot; stroke-linejoin=&quot;round&quot;/&gt;&#10;&lt;/svg&gt;"/>
  <p:tag name="YOO_CHATSHAPE_ICON_STRING" val="网站设计需求分析"/>
  <p:tag name="YOO_CHATSHAPE_TYPE" val="YOO_CHATSHAPE_ICON"/>
  <p:tag name="TAG_CONTENT_GROUPINDEX" val="1"/>
  <p:tag name="TAG_CONTENT_DIAGRAM_INDEX" val="ec5600dcda72407e80cf29d08b0223f8"/>
  <p:tag name="TAG_CONTENT_SUBINDEX" val="1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path d=&quot;M4 12C4 10.8954 4.89543 10 6 10H10H38H42C43.1046 10 44 10.8954 44 12V36C44 37.1046 43.1046 38 42 38H6C4.89543 38 4 37.1046 4 36V12Z&quot; fill=&quot;#2F88FF&quot; stroke=&quot;black&quot; stroke-width=&quot;4&quot; stroke-linejoin=&quot;round&quot;/&gt;&#10;&lt;path fill-rule=&quot;evenodd&quot; clip-rule=&quot;evenodd&quot; d=&quot;M14.2701 10C12.5744 10 11.6481 11.9777 12.7336 13.2804L14.4003 15.2804C14.7803 15.7364 15.3432 16 15.9367 16H24H32.0633C32.6568 16 33.2197 15.7364 33.5997 15.2804L35.2664 13.2804C36.3519 11.9777 35.4256 10 33.7299 10H14.2701Z&quot; stroke=&quot;white&quot; stroke-width=&quot;4&quot; stroke-linecap=&quot;round&quot; stroke-linejoin=&quot;round&quot;/&gt;&#10;&lt;path d=&quot;M6 10V10H10H38H42&quot; stroke=&quot;black&quot; stroke-width=&quot;4&quot; stroke-linecap=&quot;round&quot; stroke-linejoin=&quot;round&quot;/&gt;&#10;&lt;path d=&quot;M33 31C35.2091 31 37 29.2091 37 27C37 24.7909 35.2091 23 33 23C30.7909 23 29 24.7909 29 27C29 29.2091 30.7909 31 33 31Z&quot; fill=&quot;#43CCF8&quot; stroke=&quot;white&quot; stroke-width=&quot;4&quot; stroke-linejoin=&quot;round&quot;/&gt;&#10;&lt;path d=&quot;M15 31C17.2091 31 19 29.2091 19 27C19 24.7909 17.2091 23 15 23C12.7909 23 11 24.7909 11 27C11 29.2091 12.7909 31 15 31Z&quot; fill=&quot;#43CCF8&quot; stroke=&quot;white&quot; stroke-width=&quot;4&quot; stroke-linejoin=&quot;round&quot;/&gt;&#10;&lt;/svg&gt;"/>
  <p:tag name="YOO_CHATSHAPE_ICON_STRING" val="网站设计需求分析"/>
  <p:tag name="YOO_CHATSHAPE_TYPE" val="YOO_CHATSHAPE_ICON"/>
  <p:tag name="TAG_CONTENT_GROUPINDEX" val="2"/>
  <p:tag name="TAG_CONTENT_DIAGRAM_INDEX" val="ec5600dcda72407e80cf29d08b0223f8"/>
  <p:tag name="TAG_CONTENT_SUBINDEX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AUTHOR"/>
  <p:tag name="YOO_CHATSHAPE_AUTHOR" val="CoolVipDra.."/>
  <p:tag name="TAG_CHATSHAPE_AUTHOR_NICK" val="CoolVipDra..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ICON_CODE" val="&lt;svg width=&quot;48&quot; height=&quot;48&quot; viewBox=&quot;0 0 48 48&quot; fill=&quot;none&quot; xmlns=&quot;http://www.w3.org/2000/svg&quot;&gt;&#10;&lt;path d=&quot;M44 38V10C44 8.89543 43.1046 8 42 8H6C4.89543 8 4 8.89543 4 10V38C4 39.1046 4.89543 40 6 40H42C43.1046 40 44 39.1046 44 38Z&quot; fill=&quot;#2F88FF&quot; stroke=&quot;black&quot; stroke-width=&quot;4&quot; stroke-linecap=&quot;round&quot; stroke-linejoin=&quot;round&quot;/&gt;&#10;&lt;path d=&quot;M24.9999 8C24.9999 8 19.9999 18 20.9999 25H26.9999L27.9999 40&quot; stroke=&quot;white&quot; stroke-width=&quot;4&quot; stroke-linecap=&quot;round&quot; stroke-linejoin=&quot;round&quot;/&gt;&#10;&lt;path d=&quot;M34 40H22&quot; stroke=&quot;black&quot; stroke-width=&quot;4&quot; stroke-linecap=&quot;round&quot; stroke-linejoin=&quot;round&quot;/&gt;&#10;&lt;path d=&quot;M30 8H18&quot; stroke=&quot;black&quot; stroke-width=&quot;4&quot; stroke-linecap=&quot;round&quot; stroke-linejoin=&quot;round&quot;/&gt;&#10;&lt;path d=&quot;M34 16V18&quot; stroke=&quot;white&quot; stroke-width=&quot;4&quot; stroke-linecap=&quot;round&quot; stroke-linejoin=&quot;round&quot;/&gt;&#10;&lt;path d=&quot;M14 16V18&quot; stroke=&quot;white&quot; stroke-width=&quot;4&quot; stroke-linecap=&quot;round&quot; stroke-linejoin=&quot;round&quot;/&gt;&#10;&lt;path d=&quot;M13 29C13 29 17.1905 32 24 32C30.8095 32 35 29 35 29&quot; stroke=&quot;white&quot; stroke-width=&quot;4&quot; stroke-linecap=&quot;round&quot; stroke-linejoin=&quot;round&quot;/&gt;&#10;&lt;/svg&gt;"/>
  <p:tag name="YOO_CHATSHAPE_ICON_STRING" val="网站设计需求分析"/>
  <p:tag name="YOO_CHATSHAPE_TYPE" val="YOO_CHATSHAPE_ICON"/>
  <p:tag name="TAG_CONTENT_GROUPINDEX" val="3"/>
  <p:tag name="TAG_CONTENT_DIAGRAM_INDEX" val="ec5600dcda72407e80cf29d08b0223f8"/>
  <p:tag name="TAG_CONTENT_SUBINDEX" val="3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TAG_CHATPAGE_MULTCONTENT"/>
  <p:tag name="TAG_CHATPAGE_CATALOG" val="网站设计规划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ONTENT"/>
  <p:tag name="TAG_CONTENT_DIAGRAM_INDEX" val="6cd25637b6b44408a47a0cdc4a891556"/>
  <p:tag name="TAG_CONTENT_SUBINDEX" val="1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1"/>
  <p:tag name="TAG_CONTENT_DIAGRAM_INDEX" val="7e1ca550756b4efdb7f9f92f4f19a012"/>
  <p:tag name="TAG_CONTENT_SUBINDEX" val="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7e1ca550756b4efdb7f9f92f4f19a012"/>
  <p:tag name="TAG_CONTENT_SUBINDEX" val="1"/>
  <p:tag name="TAG_CHATSHAPE_LINK" val="sp:子标题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7e1ca550756b4efdb7f9f92f4f19a012"/>
  <p:tag name="TAG_CONTENT_SUBINDEX" val="1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7e1ca550756b4efdb7f9f92f4f19a012"/>
  <p:tag name="TAG_CONTENT_SUBINDEX" val="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IMAGE_FILE" val="C:\Users\Administrator\AppData\Roaming\BIYOO\ChatPPT\Temp\202411\7a4315ac51d04e15818cf0d0af8df290.png"/>
  <p:tag name="YOO_CHATSHAPE_TYPE" val="YOO_CHATSHAPE_CHILDIMAGE"/>
  <p:tag name="TAG_CONTENT_GROUPINDEX" val="0"/>
  <p:tag name="TAG_CONTENT_DIAGRAM_INDEX" val="7e1ca550756b4efdb7f9f92f4f19a012"/>
  <p:tag name="TAG_CONTENT_SUBINDEX" val="1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2"/>
  <p:tag name="TAG_CONTENT_DIAGRAM_INDEX" val="7e1ca550756b4efdb7f9f92f4f19a012"/>
  <p:tag name="TAG_CONTENT_SUBINDEX" val="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7e1ca550756b4efdb7f9f92f4f19a012"/>
  <p:tag name="TAG_CONTENT_SUBINDEX" val="2"/>
  <p:tag name="TAG_CHATSHAPE_LINK" val="sp:子标题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ATE"/>
  <p:tag name="YOO_CHATSHAPE_DATE" val="2024/11/1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7e1ca550756b4efdb7f9f92f4f19a012"/>
  <p:tag name="TAG_CONTENT_SUBINDEX" val="2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7e1ca550756b4efdb7f9f92f4f19a012"/>
  <p:tag name="TAG_CONTENT_SUBINDEX" val="2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IMAGE_FILE" val="C:\Users\Administrator\AppData\Roaming\BIYOO\ChatPPT\Temp\202411\dc54bbbf99f04ef597f036ad74a950d1.png"/>
  <p:tag name="YOO_CHATSHAPE_TYPE" val="YOO_CHATSHAPE_CHILDIMAGE"/>
  <p:tag name="TAG_CONTENT_GROUPINDEX" val="1"/>
  <p:tag name="TAG_CONTENT_DIAGRAM_INDEX" val="7e1ca550756b4efdb7f9f92f4f19a012"/>
  <p:tag name="TAG_CONTENT_SUBINDEX" val="2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NUM"/>
  <p:tag name="TAG_CONTENT_GROUPINDEX" val="3"/>
  <p:tag name="TAG_CONTENT_DIAGRAM_INDEX" val="7e1ca550756b4efdb7f9f92f4f19a012"/>
  <p:tag name="TAG_CONTENT_SUBINDEX" val="3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7e1ca550756b4efdb7f9f92f4f19a012"/>
  <p:tag name="TAG_CONTENT_SUBINDEX" val="3"/>
  <p:tag name="TAG_CHATSHAPE_LINK" val="sp:子标题3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7e1ca550756b4efdb7f9f92f4f19a012"/>
  <p:tag name="TAG_CONTENT_SUBINDEX" val="3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7e1ca550756b4efdb7f9f92f4f19a012"/>
  <p:tag name="TAG_CONTENT_SUBINDEX" val="3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HATSHAPE_IMAGE_FILE" val="C:\Users\Administrator\AppData\Roaming\BIYOO\ChatPPT\Temp\202411\4d5c3f8341c04dfcb36d62662eaaa5f4.png"/>
  <p:tag name="YOO_CHATSHAPE_TYPE" val="YOO_CHATSHAPE_CHILDIMAGE"/>
  <p:tag name="TAG_CONTENT_GROUPINDEX" val="2"/>
  <p:tag name="TAG_CONTENT_DIAGRAM_INDEX" val="7e1ca550756b4efdb7f9f92f4f19a012"/>
  <p:tag name="TAG_CONTENT_SUBINDEX" val="3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6cd25637b6b44408a47a0cdc4a891556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二级大纲3"/>
  <p:tag name="YOO_CHATPAGE_TYPE" val="TAG_CHATPAGE_MULTCONTENT"/>
  <p:tag name="TAG_CHATPAGE_CATALOG" val="网站设计实施过程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PAGE_TYPE" val="TAG_CHATPAGE_CATALOG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TITLE"/>
  <p:tag name="TAG_CONTENT_DIAGRAM_INDEX" val="af0cca4848164c80a2ef002e76bb3ef8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af0cca4848164c80a2ef002e76bb3ef8"/>
  <p:tag name="TAG_CONTENT_SUBINDEX" val="1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d250ed2dec07441892c4d7be85121058"/>
  <p:tag name="TAG_CONTENT_SUBINDEX" val="1"/>
  <p:tag name="TAG_CHATSHAPE_LINK" val="sp:子标题1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d250ed2dec07441892c4d7be85121058"/>
  <p:tag name="TAG_CONTENT_SUBINDEX" val="2"/>
  <p:tag name="TAG_CHATSHAPE_LINK" val="sp:子标题2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d250ed2dec07441892c4d7be85121058"/>
  <p:tag name="TAG_CONTENT_SUBINDEX" val="3"/>
  <p:tag name="TAG_CHATSHAPE_LINK" val="sp:子标题3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af0cca4848164c80a2ef002e76bb3ef8"/>
  <p:tag name="TAG_CONTENT_SUBINDEX" val="2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PAGEDECORATE"/>
  <p:tag name="TAG_CONTENT_DIAGRAM_INDEX" val="af0cca4848164c80a2ef002e76bb3ef8"/>
  <p:tag name="TAG_CONTENT_SUBINDEX" val="2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1"/>
  <p:tag name="TAG_CONTENT_DIAGRAM_INDEX" val="d250ed2dec07441892c4d7be85121058"/>
  <p:tag name="TAG_CONTENT_SUBINDEX" val="1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1"/>
  <p:tag name="TAG_CONTENT_DIAGRAM_INDEX" val="d250ed2dec07441892c4d7be85121058"/>
  <p:tag name="TAG_CONTENT_SUBINDEX" val="1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2"/>
  <p:tag name="TAG_CONTENT_DIAGRAM_INDEX" val="d250ed2dec07441892c4d7be85121058"/>
  <p:tag name="TAG_CONTENT_SUBINDEX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PAGE_CATALOG_DETAIL"/>
  <p:tag name="YOO_CHAT_DIAGRAM_SHAPETYPE" val="YOO_CHATSHAPE_DIAGRAM_SUBTITLE"/>
  <p:tag name="TAG_CHAT_DIAGRAM_ID" val="f3325e26-aba8-4ad7-8297-3395f7ab5dca"/>
  <p:tag name="TAG_CHAT_DIAGRAM_ALIGN" val="MulColAlign"/>
  <p:tag name="TAG_CHAT_DIAGRAM_ALIGN_COLNUM" val="2"/>
  <p:tag name="TAG_CHAT_DIAGRAM_GROUP" val="4"/>
  <p:tag name="TAG_CONTENT_GROUPINDEX" val="4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2"/>
  <p:tag name="TAG_CONTENT_DIAGRAM_INDEX" val="d250ed2dec07441892c4d7be85121058"/>
  <p:tag name="TAG_CONTENT_SUBINDEX" val="2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TITLE"/>
  <p:tag name="TAG_CONTENT_GROUPINDEX" val="3"/>
  <p:tag name="TAG_CONTENT_DIAGRAM_INDEX" val="d250ed2dec07441892c4d7be85121058"/>
  <p:tag name="TAG_CONTENT_SUBINDEX" val="3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CONTENT"/>
  <p:tag name="TAG_CONTENT_GROUPINDEX" val="3"/>
  <p:tag name="TAG_CONTENT_DIAGRAM_INDEX" val="d250ed2dec07441892c4d7be85121058"/>
  <p:tag name="TAG_CONTENT_SUBINDEX" val="3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G_CONTENT_TYPE" val="1标题n关键词"/>
  <p:tag name="YOO_CHATPAGE_TYPE" val="TAG_CHATPAGE_CONTENT"/>
  <p:tag name="TAG_CHATPAGE_CATALOG" val="总结"/>
  <p:tag name="TAG_AIGCCREATORID" val="AIGC生成内容仅供参考-2024/11/16 18:20:40 -3661913"/>
  <p:tag name="YOO_PROTECTION_DATA" val="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7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2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1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6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ITEM"/>
  <p:tag name="YOO_CHAT_DIAGRAM_SHAPETYPE" val="YOO_CHATSHAPE_DIAGRAM_TITLE"/>
  <p:tag name="TAG_CHAT_DIAGRAM_ID" val="f3325e26-aba8-4ad7-8297-3395f7ab5dca"/>
  <p:tag name="TAG_CHAT_DIAGRAM_ALIGN" val="MulColAlign"/>
  <p:tag name="TAG_CHAT_DIAGRAM_ALIGN_COLNUM" val="2"/>
  <p:tag name="TAG_CHAT_DIAGRAM_GROUP" val="4"/>
  <p:tag name="TAG_CONTENT_GROUPINDEX" val="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3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DECORATION"/>
  <p:tag name="TAG_CONTENT_DIAGRAM_INDEX" val="0aa25fd5f1984c2da660a7b663b91e27"/>
  <p:tag name="TAG_CONTENT_SUBINDEX" val="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1"/>
  <p:tag name="TAG_CONTENT_DIAGRAM_INDEX" val="0aa25fd5f1984c2da660a7b663b91e27"/>
  <p:tag name="TAG_CONTENT_SUBINDEX" val="8"/>
  <p:tag name="TAG_CHATSHAPE_LINK" val="sp:关键词8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1"/>
  <p:tag name="TAG_CONTENT_DIAGRAM_INDEX" val="0aa25fd5f1984c2da660a7b663b91e27"/>
  <p:tag name="TAG_CONTENT_SUBINDEX" val="7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2"/>
  <p:tag name="TAG_CONTENT_DIAGRAM_INDEX" val="0aa25fd5f1984c2da660a7b663b91e27"/>
  <p:tag name="TAG_CONTENT_SUBINDEX" val="7"/>
  <p:tag name="TAG_CHATSHAPE_LINK" val="sp:关键词7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2"/>
  <p:tag name="TAG_CONTENT_DIAGRAM_INDEX" val="0aa25fd5f1984c2da660a7b663b91e27"/>
  <p:tag name="TAG_CONTENT_SUBINDEX" val="6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3"/>
  <p:tag name="TAG_CONTENT_DIAGRAM_INDEX" val="0aa25fd5f1984c2da660a7b663b91e27"/>
  <p:tag name="TAG_CONTENT_SUBINDEX" val="6"/>
  <p:tag name="TAG_CHATSHAPE_LINK" val="sp:关键词6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3"/>
  <p:tag name="TAG_CONTENT_DIAGRAM_INDEX" val="0aa25fd5f1984c2da660a7b663b91e27"/>
  <p:tag name="TAG_CONTENT_SUBINDEX" val="5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CHILDDECORATE"/>
  <p:tag name="TAG_CONTENT_GROUPINDEX" val="4"/>
  <p:tag name="TAG_CONTENT_DIAGRAM_INDEX" val="0aa25fd5f1984c2da660a7b663b91e27"/>
  <p:tag name="TAG_CONTENT_SUBINDEX" val="5"/>
  <p:tag name="TAG_CHATSHAPE_LINK" val="sp:关键词5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YOO_CHATSHAPE_TYPE" val="YOO_CHATSHAPE_KEYWORD"/>
  <p:tag name="TAG_CONTENT_GROUPINDEX" val="4"/>
  <p:tag name="TAG_CONTENT_DIAGRAM_INDEX" val="0aa25fd5f1984c2da660a7b663b91e27"/>
  <p:tag name="TAG_CONTENT_SUBINDEX" val="4"/>
</p:tagLst>
</file>

<file path=ppt/theme/theme1.xml><?xml version="1.0" encoding="utf-8"?>
<a:theme xmlns:a="http://schemas.openxmlformats.org/drawingml/2006/main" name="ba59d3163928df0cd00928802ad9c2dc_eumrt9xkETjd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主题​​_1938551888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主题​​_-1075615646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_-1706313750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5.xml><?xml version="1.0" encoding="utf-8"?>
<a:theme xmlns:a="http://schemas.openxmlformats.org/drawingml/2006/main" name="Office 主题​​_-686271490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Theme_1742315260">
  <a:themeElements>
    <a:clrScheme name="Office">
      <a:dk1>
        <a:srgbClr val="FFFFFF"/>
      </a:dk1>
      <a:lt1>
        <a:srgbClr val="350F00"/>
      </a:lt1>
      <a:dk2>
        <a:srgbClr val="FFFFFF"/>
      </a:dk2>
      <a:lt2>
        <a:srgbClr val="FFFCFB"/>
      </a:lt2>
      <a:accent1>
        <a:srgbClr val="F3722C"/>
      </a:accent1>
      <a:accent2>
        <a:srgbClr val="F8961E"/>
      </a:accent2>
      <a:accent3>
        <a:srgbClr val="F9C74F"/>
      </a:accent3>
      <a:accent4>
        <a:srgbClr val="FED4A4"/>
      </a:accent4>
      <a:accent5>
        <a:srgbClr val="43AA8B"/>
      </a:accent5>
      <a:accent6>
        <a:srgbClr val="FE9E5B"/>
      </a:accent6>
      <a:hlink>
        <a:srgbClr val="000D10"/>
      </a:hlink>
      <a:folHlink>
        <a:srgbClr val="00252E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7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2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3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4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5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0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1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2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3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4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5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66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FFFFFF"/>
    </a:dk1>
    <a:lt1>
      <a:srgbClr val="350F00"/>
    </a:lt1>
    <a:dk2>
      <a:srgbClr val="FFFFFF"/>
    </a:dk2>
    <a:lt2>
      <a:srgbClr val="FFFCFB"/>
    </a:lt2>
    <a:accent1>
      <a:srgbClr val="F3722C"/>
    </a:accent1>
    <a:accent2>
      <a:srgbClr val="F8961E"/>
    </a:accent2>
    <a:accent3>
      <a:srgbClr val="F9C74F"/>
    </a:accent3>
    <a:accent4>
      <a:srgbClr val="FED4A4"/>
    </a:accent4>
    <a:accent5>
      <a:srgbClr val="43AA8B"/>
    </a:accent5>
    <a:accent6>
      <a:srgbClr val="FE9E5B"/>
    </a:accent6>
    <a:hlink>
      <a:srgbClr val="000D10"/>
    </a:hlink>
    <a:folHlink>
      <a:srgbClr val="00252E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10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_rels/item7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7.xml"/></Relationships>
</file>

<file path=customXml/_rels/item8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8.xml"/></Relationships>
</file>

<file path=customXml/_rels/item9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9.xml"/></Relationships>
</file>

<file path=customXml/item1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10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2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3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4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5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6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7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8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9.xml><?xml version="1.0" encoding="utf-8"?>
<yoo_protection_data>\u007b\u0022\u0049\u0044\u0022\u003a\u0022\u0038\u0034\u0031\u0031\u0036\u0063\u0031\u0030\u0063\u0035\u0031\u0065\u0034\u0061\u0036\u0039\u0062\u0033\u0066\u0064\u0036\u0033\u0030\u0033\u0037\u0033\u0039\u0036\u0064\u0030\u0039\u0061\u0022\u002c\u0022\u0054\u0069\u006d\u0065\u0022\u003a\u0022\u0032\u0030\u0032\u0034\u002f\u0031\u0031\u002f\u0031\u0036\u0020\u0031\u0038\u003a\u0031\u0038\u003a\u0032\u0031\u0022\u002c\u0022\u0055\u0073\u0065\u0072\u0049\u0044\u0022\u003a\u0022\u0033\u0036\u0036\u0031\u0039\u0031\u0033\u0022\u002c\u0022\u0054\u0065\u0061\u006d\u0049\u0044\u0022\u003a\u006e\u0075\u006c\u006c\u002c\u0022\u0049\u0073\u0053\u0075\u0070\u0065\u0072\u0056\u0069\u0070\u0022\u003a\u0066\u0061\u006c\u0073\u0065\u002c\u0022\u0050\u0072\u006f\u0074\u0065\u0063\u0074\u0053\u0074\u0061\u0074\u0075\u0073\u0022\u003a\u0030\u007d</yoo_protection_data>
</file>

<file path=customXml/itemProps1.xml><?xml version="1.0" encoding="utf-8"?>
<ds:datastoreItem xmlns:ds="http://schemas.openxmlformats.org/officeDocument/2006/customXml" ds:itemID="{E11CA58C-A323-4DE9-860E-BC00213D15E8}">
  <ds:schemaRefs/>
</ds:datastoreItem>
</file>

<file path=customXml/itemProps10.xml><?xml version="1.0" encoding="utf-8"?>
<ds:datastoreItem xmlns:ds="http://schemas.openxmlformats.org/officeDocument/2006/customXml" ds:itemID="{31C657D6-3ACB-40C3-80E5-AA4E0908D4D7}">
  <ds:schemaRefs/>
</ds:datastoreItem>
</file>

<file path=customXml/itemProps2.xml><?xml version="1.0" encoding="utf-8"?>
<ds:datastoreItem xmlns:ds="http://schemas.openxmlformats.org/officeDocument/2006/customXml" ds:itemID="{B9891A2A-591F-4337-BA3E-42865DEE0F76}">
  <ds:schemaRefs/>
</ds:datastoreItem>
</file>

<file path=customXml/itemProps3.xml><?xml version="1.0" encoding="utf-8"?>
<ds:datastoreItem xmlns:ds="http://schemas.openxmlformats.org/officeDocument/2006/customXml" ds:itemID="{69EA6603-ED48-4FF1-910F-F39EED67AC0F}">
  <ds:schemaRefs/>
</ds:datastoreItem>
</file>

<file path=customXml/itemProps4.xml><?xml version="1.0" encoding="utf-8"?>
<ds:datastoreItem xmlns:ds="http://schemas.openxmlformats.org/officeDocument/2006/customXml" ds:itemID="{4BF0CC92-0119-4643-A059-352951C9DB6F}">
  <ds:schemaRefs/>
</ds:datastoreItem>
</file>

<file path=customXml/itemProps5.xml><?xml version="1.0" encoding="utf-8"?>
<ds:datastoreItem xmlns:ds="http://schemas.openxmlformats.org/officeDocument/2006/customXml" ds:itemID="{F74499C0-A803-4027-922B-C13FAAB44D84}">
  <ds:schemaRefs/>
</ds:datastoreItem>
</file>

<file path=customXml/itemProps6.xml><?xml version="1.0" encoding="utf-8"?>
<ds:datastoreItem xmlns:ds="http://schemas.openxmlformats.org/officeDocument/2006/customXml" ds:itemID="{6326266F-A18E-49A7-9932-7C7FC5AB0749}">
  <ds:schemaRefs/>
</ds:datastoreItem>
</file>

<file path=customXml/itemProps7.xml><?xml version="1.0" encoding="utf-8"?>
<ds:datastoreItem xmlns:ds="http://schemas.openxmlformats.org/officeDocument/2006/customXml" ds:itemID="{CD145554-7B2E-41AA-A3FD-1E9E7A19A8E6}">
  <ds:schemaRefs/>
</ds:datastoreItem>
</file>

<file path=customXml/itemProps8.xml><?xml version="1.0" encoding="utf-8"?>
<ds:datastoreItem xmlns:ds="http://schemas.openxmlformats.org/officeDocument/2006/customXml" ds:itemID="{2F4EC3CE-A050-42F5-B8AB-DE6D19D8F72B}">
  <ds:schemaRefs/>
</ds:datastoreItem>
</file>

<file path=customXml/itemProps9.xml><?xml version="1.0" encoding="utf-8"?>
<ds:datastoreItem xmlns:ds="http://schemas.openxmlformats.org/officeDocument/2006/customXml" ds:itemID="{5F7353F1-F0CC-4E3F-B7FB-6922D0B6D416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ba59d3163928df0cd00928802ad9c2dc_eumrt9xkETjd</Template>
  <TotalTime>3</TotalTime>
  <Words>904</Words>
  <Application>Microsoft Office PowerPoint</Application>
  <PresentationFormat>宽屏</PresentationFormat>
  <Paragraphs>86</Paragraphs>
  <Slides>8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6</vt:i4>
      </vt:variant>
      <vt:variant>
        <vt:lpstr>幻灯片标题</vt:lpstr>
      </vt:variant>
      <vt:variant>
        <vt:i4>8</vt:i4>
      </vt:variant>
    </vt:vector>
  </HeadingPairs>
  <TitlesOfParts>
    <vt:vector size="21" baseType="lpstr">
      <vt:lpstr>Inter</vt:lpstr>
      <vt:lpstr>等线</vt:lpstr>
      <vt:lpstr>等线 Light</vt:lpstr>
      <vt:lpstr>思源黑体 CN</vt:lpstr>
      <vt:lpstr>微软雅黑</vt:lpstr>
      <vt:lpstr>Arial</vt:lpstr>
      <vt:lpstr>Wingdings</vt:lpstr>
      <vt:lpstr>ba59d3163928df0cd00928802ad9c2dc_eumrt9xkETjd</vt:lpstr>
      <vt:lpstr>Office 主题​​_1938551888</vt:lpstr>
      <vt:lpstr>Office 主题​​_-1075615646</vt:lpstr>
      <vt:lpstr>Office Theme_-1706313750</vt:lpstr>
      <vt:lpstr>Office 主题​​_-686271490</vt:lpstr>
      <vt:lpstr>Office Theme_1742315260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China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User</dc:creator>
  <cp:keywords>AIGC生成内容仅供参考-2024/11/16 18:18:20 -3661913</cp:keywords>
  <cp:lastModifiedBy>User</cp:lastModifiedBy>
  <cp:revision>1</cp:revision>
  <dcterms:created xsi:type="dcterms:W3CDTF">2024-11-16T10:18:20Z</dcterms:created>
  <dcterms:modified xsi:type="dcterms:W3CDTF">2024-11-16T10:22:19Z</dcterms:modified>
</cp:coreProperties>
</file>

<file path=docProps/thumbnail.jpeg>
</file>